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84" r:id="rId2"/>
    <p:sldId id="48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45" d="100"/>
          <a:sy n="45" d="100"/>
        </p:scale>
        <p:origin x="22" y="1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802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14325" y="1699022"/>
            <a:ext cx="8648700" cy="1790700"/>
          </a:xfrm>
        </p:spPr>
        <p:txBody>
          <a:bodyPr>
            <a:normAutofit/>
          </a:bodyPr>
          <a:lstStyle/>
          <a:p>
            <a:r>
              <a:rPr lang="en-US" altLang="ja-JP" sz="3600" b="1" dirty="0" smtClean="0">
                <a:latin typeface="メイリオ" panose="020B0604030504040204" pitchFamily="50" charset="-128"/>
              </a:rPr>
              <a:t>ai-1. </a:t>
            </a:r>
            <a:r>
              <a:rPr lang="ja-JP" altLang="en-US" sz="3600" b="1" dirty="0" smtClean="0">
                <a:latin typeface="メイリオ" panose="020B0604030504040204" pitchFamily="50" charset="-128"/>
              </a:rPr>
              <a:t>人工知能を演習と実践で学ぶ</a:t>
            </a:r>
            <a:r>
              <a:rPr lang="en-US" altLang="ja-JP" sz="3600" b="1" dirty="0" smtClean="0">
                <a:latin typeface="メイリオ" panose="020B0604030504040204" pitchFamily="50" charset="-128"/>
              </a:rPr>
              <a:t/>
            </a:r>
            <a:br>
              <a:rPr lang="en-US" altLang="ja-JP" sz="3600" b="1" dirty="0" smtClean="0">
                <a:latin typeface="メイリオ" panose="020B0604030504040204" pitchFamily="50" charset="-128"/>
              </a:rPr>
            </a:br>
            <a:r>
              <a:rPr lang="ja-JP" altLang="en-US" sz="3600" b="1" dirty="0" smtClean="0">
                <a:latin typeface="メイリオ" panose="020B0604030504040204" pitchFamily="50" charset="-128"/>
              </a:rPr>
              <a:t>シリーズ</a:t>
            </a:r>
            <a:endParaRPr lang="ja-JP" altLang="en-US" sz="3600" b="1" dirty="0">
              <a:latin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 smtClean="0"/>
              <a:t>金子邦彦</a:t>
            </a:r>
            <a:endParaRPr lang="ja-JP" altLang="en-US" sz="2400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660" y="4363597"/>
            <a:ext cx="1473994" cy="1473994"/>
          </a:xfrm>
          <a:prstGeom prst="rect">
            <a:avLst/>
          </a:prstGeom>
        </p:spPr>
      </p:pic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04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008494" cy="533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/>
              <a:t>ai-1. </a:t>
            </a:r>
            <a:r>
              <a:rPr lang="ja-JP" altLang="en-US" dirty="0" smtClean="0"/>
              <a:t>ガイダンス（人工</a:t>
            </a:r>
            <a:r>
              <a:rPr lang="ja-JP" altLang="en-US" dirty="0"/>
              <a:t>知能</a:t>
            </a:r>
            <a:r>
              <a:rPr lang="ja-JP" altLang="en-US" dirty="0" smtClean="0"/>
              <a:t>を実践と演習で学ぶシリーズ）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ai-2. </a:t>
            </a:r>
            <a:r>
              <a:rPr lang="ja-JP" altLang="en-US" dirty="0" smtClean="0"/>
              <a:t>人工</a:t>
            </a:r>
            <a:r>
              <a:rPr lang="ja-JP" altLang="en-US" dirty="0"/>
              <a:t>知能とは何か</a:t>
            </a:r>
            <a:r>
              <a:rPr lang="ja-JP" altLang="en-US" dirty="0" smtClean="0"/>
              <a:t>，人工</a:t>
            </a:r>
            <a:r>
              <a:rPr lang="ja-JP" altLang="en-US" dirty="0"/>
              <a:t>知能で我々の暮らしはどのように変わるの</a:t>
            </a:r>
            <a:r>
              <a:rPr lang="ja-JP" altLang="en-US" dirty="0" smtClean="0"/>
              <a:t>か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ai-3. </a:t>
            </a:r>
            <a:r>
              <a:rPr lang="ja-JP" altLang="en-US" dirty="0"/>
              <a:t>人工知能の作成に役立つツール（予定</a:t>
            </a:r>
            <a:r>
              <a:rPr lang="ja-JP" altLang="en-US" dirty="0" smtClean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ai-4. </a:t>
            </a:r>
            <a:r>
              <a:rPr lang="ja-JP" altLang="en-US" dirty="0" smtClean="0"/>
              <a:t>人工知能の </a:t>
            </a:r>
            <a:r>
              <a:rPr lang="en-US" altLang="ja-JP" dirty="0" smtClean="0"/>
              <a:t>Python </a:t>
            </a:r>
            <a:r>
              <a:rPr lang="ja-JP" altLang="en-US" dirty="0" smtClean="0"/>
              <a:t>パッケージ </a:t>
            </a:r>
            <a:r>
              <a:rPr lang="en-US" altLang="ja-JP" dirty="0" err="1" smtClean="0"/>
              <a:t>TensorFlow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Keras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のインストール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ai-5. </a:t>
            </a:r>
            <a:r>
              <a:rPr lang="ja-JP" altLang="en-US" dirty="0"/>
              <a:t>人工知能の </a:t>
            </a:r>
            <a:r>
              <a:rPr lang="en-US" altLang="ja-JP" dirty="0"/>
              <a:t>Python </a:t>
            </a:r>
            <a:r>
              <a:rPr lang="ja-JP" altLang="en-US" dirty="0"/>
              <a:t>パッケージ </a:t>
            </a:r>
            <a:r>
              <a:rPr lang="en-US" altLang="ja-JP" dirty="0" err="1"/>
              <a:t>TensorFlow</a:t>
            </a:r>
            <a:r>
              <a:rPr lang="en-US" altLang="ja-JP" dirty="0"/>
              <a:t>, </a:t>
            </a:r>
            <a:r>
              <a:rPr lang="en-US" altLang="ja-JP" dirty="0" err="1"/>
              <a:t>Keras</a:t>
            </a:r>
            <a:r>
              <a:rPr lang="en-US" altLang="ja-JP" dirty="0"/>
              <a:t> </a:t>
            </a:r>
            <a:r>
              <a:rPr lang="ja-JP" altLang="en-US" dirty="0"/>
              <a:t>の動作</a:t>
            </a:r>
            <a:r>
              <a:rPr lang="ja-JP" altLang="en-US" dirty="0" smtClean="0"/>
              <a:t>確認</a:t>
            </a:r>
            <a:r>
              <a:rPr lang="ja-JP" altLang="en-US" dirty="0"/>
              <a:t>（予定）</a:t>
            </a:r>
            <a:endParaRPr lang="en-US" altLang="ja-JP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555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553</TotalTime>
  <Words>90</Words>
  <Application>Microsoft Office PowerPoint</Application>
  <PresentationFormat>画面に合わせる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Segoe UI</vt:lpstr>
      <vt:lpstr>Office テーマ</vt:lpstr>
      <vt:lpstr>ai-1. 人工知能を演習と実践で学ぶ シリーズ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ゲームエンジンの構成要素</dc:title>
  <dc:creator>金子　邦彦</dc:creator>
  <cp:lastModifiedBy>Windows ユーザー</cp:lastModifiedBy>
  <cp:revision>90</cp:revision>
  <dcterms:created xsi:type="dcterms:W3CDTF">2018-05-08T02:37:35Z</dcterms:created>
  <dcterms:modified xsi:type="dcterms:W3CDTF">2018-11-09T08:43:57Z</dcterms:modified>
</cp:coreProperties>
</file>