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84" r:id="rId2"/>
    <p:sldId id="48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30" d="100"/>
          <a:sy n="30" d="100"/>
        </p:scale>
        <p:origin x="866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0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2018/11/11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4325" y="1699022"/>
            <a:ext cx="8648700" cy="1790700"/>
          </a:xfrm>
        </p:spPr>
        <p:txBody>
          <a:bodyPr>
            <a:normAutofit/>
          </a:bodyPr>
          <a:lstStyle/>
          <a:p>
            <a:r>
              <a:rPr lang="en-US" altLang="ja-JP" sz="3600" b="1" dirty="0" smtClean="0">
                <a:latin typeface="メイリオ" panose="020B0604030504040204" pitchFamily="50" charset="-128"/>
              </a:rPr>
              <a:t>ai-1. </a:t>
            </a:r>
            <a:r>
              <a:rPr lang="ja-JP" altLang="en-US" sz="3600" b="1" dirty="0" smtClean="0">
                <a:latin typeface="メイリオ" panose="020B0604030504040204" pitchFamily="50" charset="-128"/>
              </a:rPr>
              <a:t>情報</a:t>
            </a:r>
            <a:r>
              <a:rPr lang="ja-JP" altLang="en-US" sz="3600" b="1" dirty="0">
                <a:latin typeface="メイリオ" panose="020B0604030504040204" pitchFamily="50" charset="-128"/>
              </a:rPr>
              <a:t>システム</a:t>
            </a:r>
            <a:r>
              <a:rPr lang="ja-JP" altLang="en-US" sz="3600" b="1" dirty="0" smtClean="0">
                <a:latin typeface="メイリオ" panose="020B0604030504040204" pitchFamily="50" charset="-128"/>
              </a:rPr>
              <a:t>を演習と実践で学ぶ</a:t>
            </a:r>
            <a:r>
              <a:rPr lang="en-US" altLang="ja-JP" sz="3600" b="1" dirty="0" smtClean="0">
                <a:latin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</a:rPr>
              <a:t>シリーズ</a:t>
            </a:r>
            <a:endParaRPr lang="ja-JP" altLang="en-US" sz="3600" b="1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金子邦彦</a:t>
            </a:r>
            <a:endParaRPr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0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008494" cy="533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mtClean="0"/>
              <a:t>is-1</a:t>
            </a:r>
            <a:r>
              <a:rPr lang="en-US" altLang="ja-JP" dirty="0" smtClean="0"/>
              <a:t>. </a:t>
            </a:r>
            <a:r>
              <a:rPr lang="ja-JP" altLang="en-US" dirty="0" smtClean="0"/>
              <a:t>ガイダンス（情報システムを実践と演習で学ぶシリーズ）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is-2. Ubuntu 18.04 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is-3</a:t>
            </a:r>
            <a:r>
              <a:rPr lang="en-US" altLang="ja-JP" dirty="0"/>
              <a:t>. </a:t>
            </a:r>
            <a:r>
              <a:rPr lang="en-US" altLang="ja-JP" dirty="0" err="1" smtClean="0"/>
              <a:t>VirtualBox</a:t>
            </a:r>
            <a:r>
              <a:rPr lang="en-US" altLang="ja-JP" dirty="0" smtClean="0"/>
              <a:t> (Oracle VM </a:t>
            </a:r>
            <a:r>
              <a:rPr lang="en-US" altLang="ja-JP" dirty="0" err="1" smtClean="0"/>
              <a:t>VIrtualBox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Is-4. </a:t>
            </a:r>
            <a:r>
              <a:rPr lang="en-US" altLang="ja-JP" dirty="0" err="1" smtClean="0"/>
              <a:t>VirtualBox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で仮想マシンの作成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is-5. Python </a:t>
            </a:r>
            <a:r>
              <a:rPr lang="en-US" altLang="ja-JP" dirty="0" err="1" smtClean="0"/>
              <a:t>dropzone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5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56</Words>
  <Application>Microsoft Office PowerPoint</Application>
  <PresentationFormat>画面に合わせる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Segoe UI</vt:lpstr>
      <vt:lpstr>Office テーマ</vt:lpstr>
      <vt:lpstr>ai-1. 情報システムを演習と実践で学ぶ シリーズ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ゲームエンジンの構成要素</dc:title>
  <dc:creator>金子　邦彦</dc:creator>
  <cp:lastModifiedBy>Windows ユーザー</cp:lastModifiedBy>
  <cp:revision>93</cp:revision>
  <dcterms:created xsi:type="dcterms:W3CDTF">2018-05-08T02:37:35Z</dcterms:created>
  <dcterms:modified xsi:type="dcterms:W3CDTF">2018-11-11T03:12:45Z</dcterms:modified>
</cp:coreProperties>
</file>