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03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304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4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39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37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424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64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7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84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00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57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206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30E8AF-36E1-46AF-AED3-1CDDB9C9809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A1BCE5-A133-4AE2-AB4D-F2552206A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13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B90DDA-3100-6A94-D106-0231CA47A7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/>
              <a:t>Panda3D </a:t>
            </a:r>
            <a:r>
              <a:rPr lang="ja-JP" altLang="en-US" b="1" dirty="0"/>
              <a:t>オープンワールドゲーム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B6184D-1597-FA6E-10D9-A1913DEC31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33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, 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2FA1DFFB-9F11-AB40-A85C-B535B5083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21" y="103800"/>
            <a:ext cx="7984433" cy="665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49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A1196B-D92B-029D-A59E-0D443F023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/>
              <a:t>Panda3D </a:t>
            </a:r>
            <a:r>
              <a:rPr lang="ja-JP" altLang="en-US" b="1" dirty="0"/>
              <a:t>ゲームエンジン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8CF8A0-DDCF-4949-51FD-C0B4AF3FF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dirty="0"/>
              <a:t>Panda3D</a:t>
            </a:r>
            <a:r>
              <a:rPr lang="ja-JP" altLang="en-US" dirty="0"/>
              <a:t>は、カーネギーメロン大学で開発されたオープンソースの</a:t>
            </a:r>
            <a:r>
              <a:rPr lang="en-US" altLang="ja-JP" dirty="0"/>
              <a:t>3D</a:t>
            </a:r>
            <a:r>
              <a:rPr lang="ja-JP" altLang="en-US" dirty="0"/>
              <a:t>ゲームエンジン。</a:t>
            </a:r>
            <a:r>
              <a:rPr lang="en-US" altLang="ja-JP" dirty="0"/>
              <a:t>Python</a:t>
            </a:r>
            <a:r>
              <a:rPr lang="ja-JP" altLang="en-US" dirty="0"/>
              <a:t>でゲーム作成可能。</a:t>
            </a:r>
          </a:p>
          <a:p>
            <a:pPr marL="0" indent="0">
              <a:buNone/>
            </a:pPr>
            <a:r>
              <a:rPr lang="ja-JP" altLang="en-US" b="1" dirty="0"/>
              <a:t>主な用途</a:t>
            </a:r>
            <a:endParaRPr lang="ja-JP" altLang="en-US" dirty="0"/>
          </a:p>
          <a:p>
            <a:r>
              <a:rPr lang="en-US" altLang="ja-JP" dirty="0"/>
              <a:t>3D</a:t>
            </a:r>
            <a:r>
              <a:rPr lang="ja-JP" altLang="en-US" dirty="0"/>
              <a:t>ゲーム開発</a:t>
            </a:r>
          </a:p>
          <a:p>
            <a:r>
              <a:rPr lang="ja-JP" altLang="en-US" dirty="0"/>
              <a:t>シミュレーション（物理、可視化）</a:t>
            </a:r>
          </a:p>
          <a:p>
            <a:r>
              <a:rPr lang="ja-JP" altLang="en-US" dirty="0"/>
              <a:t>仮想現実（</a:t>
            </a:r>
            <a:r>
              <a:rPr lang="en-US" altLang="ja-JP" dirty="0"/>
              <a:t>VR</a:t>
            </a:r>
            <a:r>
              <a:rPr lang="ja-JP" altLang="en-US" dirty="0"/>
              <a:t>）アプリケーション</a:t>
            </a:r>
          </a:p>
          <a:p>
            <a:r>
              <a:rPr lang="ja-JP" altLang="en-US" dirty="0"/>
              <a:t>教育・研究目的のプロトタイピング</a:t>
            </a:r>
          </a:p>
          <a:p>
            <a:pPr marL="0" indent="0">
              <a:buNone/>
            </a:pPr>
            <a:r>
              <a:rPr lang="ja-JP" altLang="en-US" b="1" dirty="0"/>
              <a:t>今回のプログラムでの役割</a:t>
            </a:r>
            <a:r>
              <a:rPr lang="en-US" altLang="ja-JP" b="1" dirty="0"/>
              <a:t>:</a:t>
            </a:r>
            <a:r>
              <a:rPr lang="ja-JP" altLang="en-US" dirty="0"/>
              <a:t> 地形レンダリング、カメラ制御、ライティング、入力処理など、オープンワールドゲームを構築するための基盤。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5686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100EB3-4C5C-1552-DD9D-DB8CC0388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手続き的地形生成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8F78AF-8898-E38C-AEA1-15AD00C4E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052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b="1" dirty="0"/>
              <a:t>■ </a:t>
            </a:r>
            <a:r>
              <a:rPr lang="en-US" altLang="ja-JP" b="1" dirty="0"/>
              <a:t>Perlin</a:t>
            </a:r>
            <a:r>
              <a:rPr lang="ja-JP" altLang="en-US" b="1" dirty="0"/>
              <a:t>ノイズによる地形生成</a:t>
            </a:r>
          </a:p>
          <a:p>
            <a:pPr marL="0" indent="0">
              <a:buNone/>
            </a:pPr>
            <a:r>
              <a:rPr lang="en-US" altLang="ja-JP" b="1" dirty="0"/>
              <a:t>Perlin</a:t>
            </a:r>
            <a:r>
              <a:rPr lang="ja-JP" altLang="en-US" b="1" dirty="0"/>
              <a:t>ノイズとは：</a:t>
            </a:r>
            <a:r>
              <a:rPr lang="ja-JP" altLang="en-US" dirty="0"/>
              <a:t> </a:t>
            </a:r>
            <a:r>
              <a:rPr lang="en-US" altLang="ja-JP" dirty="0"/>
              <a:t>1985</a:t>
            </a:r>
            <a:r>
              <a:rPr lang="ja-JP" altLang="en-US" dirty="0"/>
              <a:t>年に</a:t>
            </a:r>
            <a:r>
              <a:rPr lang="en-US" altLang="ja-JP" dirty="0"/>
              <a:t>Ken Perlin</a:t>
            </a:r>
            <a:r>
              <a:rPr lang="ja-JP" altLang="en-US" dirty="0"/>
              <a:t>が開発した、自然な模様を生成するアルゴリズム。連続的で滑らかな値の変化を生成。</a:t>
            </a:r>
          </a:p>
          <a:p>
            <a:pPr marL="0" indent="0">
              <a:buNone/>
            </a:pPr>
            <a:r>
              <a:rPr lang="ja-JP" altLang="en-US" b="1" dirty="0"/>
              <a:t>地形生成への応用</a:t>
            </a:r>
            <a:r>
              <a:rPr lang="en-US" altLang="ja-JP" b="1" dirty="0"/>
              <a:t>:</a:t>
            </a:r>
            <a:endParaRPr lang="ja-JP" altLang="en-US" dirty="0"/>
          </a:p>
          <a:p>
            <a:r>
              <a:rPr lang="ja-JP" altLang="en-US" dirty="0"/>
              <a:t>基本ノイズ（なだらかな起伏）</a:t>
            </a:r>
          </a:p>
          <a:p>
            <a:r>
              <a:rPr lang="ja-JP" altLang="en-US" dirty="0"/>
              <a:t>リッジノイズ（山脈・尾根の形成）</a:t>
            </a:r>
          </a:p>
          <a:p>
            <a:r>
              <a:rPr lang="ja-JP" altLang="en-US" dirty="0"/>
              <a:t>詳細ノイズ（小さな起伏）</a:t>
            </a:r>
          </a:p>
          <a:p>
            <a:pPr marL="0" indent="0">
              <a:buNone/>
            </a:pPr>
            <a:r>
              <a:rPr lang="ja-JP" altLang="en-US" dirty="0"/>
              <a:t>これらを組み合わせることで、平地、丘陵、山岳といった多様な地形を表現する。</a:t>
            </a:r>
          </a:p>
          <a:p>
            <a:pPr marL="0" indent="0">
              <a:buNone/>
            </a:pPr>
            <a:r>
              <a:rPr lang="ja-JP" altLang="en-US" b="1" dirty="0"/>
              <a:t>■ 侵食シミュレーション：</a:t>
            </a:r>
            <a:r>
              <a:rPr lang="ja-JP" altLang="en-US" dirty="0"/>
              <a:t>仮想的な雨粒を流下させ、勾配に応じて地形を削ったり堆積させたりすることで、より自然な谷や尾根を形成する。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17569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5A37A1-F943-9DC1-4EAA-A4119BC4F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/>
              <a:t>LOD</a:t>
            </a:r>
            <a:r>
              <a:rPr lang="ja-JP" altLang="en-US" b="1" dirty="0"/>
              <a:t>（</a:t>
            </a:r>
            <a:r>
              <a:rPr lang="en-US" altLang="ja-JP" b="1" dirty="0"/>
              <a:t>Level of Detail</a:t>
            </a:r>
            <a:r>
              <a:rPr lang="ja-JP" altLang="en-US" b="1" dirty="0"/>
              <a:t>）制御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A22365-694E-624E-695F-4502133B6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583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/>
              <a:t>視点からの距離に応じて</a:t>
            </a:r>
            <a:r>
              <a:rPr lang="en-US" altLang="ja-JP" dirty="0"/>
              <a:t>3D</a:t>
            </a:r>
            <a:r>
              <a:rPr lang="ja-JP" altLang="en-US" dirty="0"/>
              <a:t>モデルの詳細度を変化させる技術。</a:t>
            </a:r>
          </a:p>
          <a:p>
            <a:pPr marL="0" indent="0">
              <a:buNone/>
            </a:pPr>
            <a:r>
              <a:rPr lang="ja-JP" altLang="en-US" b="1" u="sng" dirty="0"/>
              <a:t>なぜ必要か</a:t>
            </a:r>
            <a:r>
              <a:rPr lang="ja-JP" altLang="en-US" b="1" dirty="0"/>
              <a:t>：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dirty="0"/>
              <a:t>広大な地形を全て高詳細で描画すると、リアルタイム描画が困難になる。</a:t>
            </a:r>
          </a:p>
          <a:p>
            <a:pPr marL="0" indent="0">
              <a:buNone/>
            </a:pPr>
            <a:r>
              <a:rPr lang="en-US" altLang="ja-JP" b="1" u="sng" dirty="0"/>
              <a:t>Panda3d </a:t>
            </a:r>
            <a:r>
              <a:rPr lang="ja-JP" altLang="en-US" b="1" u="sng" dirty="0"/>
              <a:t>の </a:t>
            </a:r>
            <a:r>
              <a:rPr lang="en-US" altLang="ja-JP" b="1" u="sng" dirty="0" err="1"/>
              <a:t>GeoMipTerrain</a:t>
            </a:r>
            <a:r>
              <a:rPr lang="ja-JP" altLang="en-US" b="1" u="sng" dirty="0"/>
              <a:t>による実装</a:t>
            </a:r>
            <a:endParaRPr lang="ja-JP" altLang="en-US" dirty="0"/>
          </a:p>
          <a:p>
            <a:r>
              <a:rPr lang="ja-JP" altLang="en-US" dirty="0"/>
              <a:t>地形をブロック単位に分割</a:t>
            </a:r>
          </a:p>
          <a:p>
            <a:r>
              <a:rPr lang="ja-JP" altLang="en-US" dirty="0"/>
              <a:t>各ブロックの詳細度を視点距離に応じて動的に調整</a:t>
            </a:r>
          </a:p>
          <a:p>
            <a:r>
              <a:rPr lang="ja-JP" altLang="en-US" dirty="0"/>
              <a:t>近距離：高密度メッシュ（詳細）</a:t>
            </a:r>
          </a:p>
          <a:p>
            <a:r>
              <a:rPr lang="ja-JP" altLang="en-US" dirty="0"/>
              <a:t>遠距離：低密度メッシュ（簡略化）</a:t>
            </a:r>
          </a:p>
          <a:p>
            <a:pPr marL="0" indent="0">
              <a:buNone/>
            </a:pPr>
            <a:r>
              <a:rPr lang="ja-JP" altLang="en-US" b="1" dirty="0"/>
              <a:t>効果：</a:t>
            </a:r>
            <a:r>
              <a:rPr lang="ja-JP" altLang="en-US" dirty="0"/>
              <a:t> 描画負荷を削減、視覚的な品質を維持する。オープンワールドゲームでは必須の技術。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2195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299</Words>
  <Application>Microsoft Office PowerPoint</Application>
  <PresentationFormat>画面に合わせる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テーマ</vt:lpstr>
      <vt:lpstr>Panda3D オープンワールドゲーム</vt:lpstr>
      <vt:lpstr>PowerPoint プレゼンテーション</vt:lpstr>
      <vt:lpstr>Panda3D ゲームエンジン</vt:lpstr>
      <vt:lpstr>手続き的地形生成</vt:lpstr>
      <vt:lpstr>LOD（Level of Detail）制御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金子　邦彦</dc:creator>
  <cp:lastModifiedBy>金子　邦彦</cp:lastModifiedBy>
  <cp:revision>1</cp:revision>
  <dcterms:created xsi:type="dcterms:W3CDTF">2025-12-16T01:24:49Z</dcterms:created>
  <dcterms:modified xsi:type="dcterms:W3CDTF">2025-12-16T01:31:33Z</dcterms:modified>
</cp:coreProperties>
</file>