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947" r:id="rId2"/>
    <p:sldId id="573" r:id="rId3"/>
    <p:sldId id="572" r:id="rId4"/>
    <p:sldId id="568" r:id="rId5"/>
    <p:sldId id="560" r:id="rId6"/>
    <p:sldId id="954" r:id="rId7"/>
    <p:sldId id="958" r:id="rId8"/>
    <p:sldId id="585" r:id="rId9"/>
    <p:sldId id="957" r:id="rId10"/>
    <p:sldId id="959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ue-3. Unreal Engine 5 </a:t>
            </a:r>
            <a:r>
              <a:rPr lang="ja-JP" altLang="en-US"/>
              <a:t>を用いたブループリント・プロジェクト作成ガイド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</a:t>
            </a:r>
            <a:r>
              <a:rPr lang="en-US" altLang="ja-JP">
                <a:hlinkClick r:id="rId3"/>
              </a:rPr>
              <a:t>jp/db/</a:t>
            </a:r>
            <a:r>
              <a:rPr lang="en-US" altLang="ja-JP" dirty="0">
                <a:hlinkClick r:id="rId3"/>
              </a:rPr>
              <a:t>ue/index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" y="196548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⑥ プレイ画面が開くので確認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16DD00-B7A1-4DC4-8FD6-C5D223B1E311}"/>
              </a:ext>
            </a:extLst>
          </p:cNvPr>
          <p:cNvSpPr txBox="1"/>
          <p:nvPr/>
        </p:nvSpPr>
        <p:spPr>
          <a:xfrm>
            <a:off x="757494" y="5674453"/>
            <a:ext cx="76290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」やマウスなどで操作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終了は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ESC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キー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4F3850-BE88-5F22-FF9E-FAEC5E55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83"/>
            <a:ext cx="9144000" cy="48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70100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ブループリント </a:t>
            </a:r>
            <a:r>
              <a:rPr lang="en-US" altLang="ja-JP" b="1" dirty="0">
                <a:solidFill>
                  <a:srgbClr val="C00000"/>
                </a:solidFill>
              </a:rPr>
              <a:t>(Blueprint)</a:t>
            </a:r>
            <a:r>
              <a:rPr lang="en-US" altLang="ja-JP" dirty="0"/>
              <a:t> </a:t>
            </a:r>
            <a:r>
              <a:rPr lang="ja-JP" altLang="en-US" dirty="0"/>
              <a:t>とは，ビジュアルに</a:t>
            </a:r>
            <a:r>
              <a:rPr lang="ja-JP" altLang="en-US" b="1" dirty="0">
                <a:solidFill>
                  <a:srgbClr val="C00000"/>
                </a:solidFill>
              </a:rPr>
              <a:t>スクリプト</a:t>
            </a:r>
            <a:r>
              <a:rPr lang="ja-JP" altLang="en-US" dirty="0"/>
              <a:t>を作成できるシステム</a:t>
            </a:r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スクリプト</a:t>
            </a:r>
            <a:r>
              <a:rPr kumimoji="1" lang="ja-JP" altLang="en-US" dirty="0"/>
              <a:t>は，「書かれたもの」，「台本」のような意味．</a:t>
            </a:r>
            <a:r>
              <a:rPr kumimoji="1" lang="en-US" altLang="ja-JP" dirty="0"/>
              <a:t>Unreal Engine </a:t>
            </a:r>
            <a:r>
              <a:rPr kumimoji="1" lang="ja-JP" altLang="en-US" dirty="0"/>
              <a:t>では，ゲームでのイベントやアクションについての記述である．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55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Unreal Engine 5 </a:t>
            </a:r>
            <a:r>
              <a:rPr kumimoji="1" lang="ja-JP" altLang="en-US" dirty="0"/>
              <a:t>でブループリント・プロジェクトの新規作成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BF05489-1480-81E2-2AFF-8C84BD12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9" y="1145627"/>
            <a:ext cx="9144000" cy="50113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62114"/>
            <a:ext cx="8461208" cy="59440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Epic Games Launcher </a:t>
            </a:r>
            <a:r>
              <a:rPr lang="ja-JP" altLang="en-US" dirty="0"/>
              <a:t>で「</a:t>
            </a:r>
            <a:r>
              <a:rPr lang="en-US" altLang="ja-JP" b="1" dirty="0"/>
              <a:t>Unreal Engine</a:t>
            </a:r>
            <a:r>
              <a:rPr lang="ja-JP" altLang="en-US" dirty="0"/>
              <a:t>」，「</a:t>
            </a:r>
            <a:r>
              <a:rPr lang="ja-JP" altLang="en-US" b="1" dirty="0"/>
              <a:t>ライブラリ</a:t>
            </a:r>
            <a:r>
              <a:rPr lang="ja-JP" altLang="en-US" dirty="0"/>
              <a:t>」と操作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22767" y="3092860"/>
            <a:ext cx="1650447" cy="5584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426601" y="1287431"/>
            <a:ext cx="1203034" cy="6093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77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22BCF65-B80E-C5F5-BF5C-0E0FEF9E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26" y="2380324"/>
            <a:ext cx="8022657" cy="43411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928" y="492592"/>
            <a:ext cx="8461208" cy="711494"/>
          </a:xfrm>
        </p:spPr>
        <p:txBody>
          <a:bodyPr>
            <a:noAutofit/>
          </a:bodyPr>
          <a:lstStyle/>
          <a:p>
            <a:r>
              <a:rPr lang="ja-JP" altLang="en-US" dirty="0"/>
              <a:t>② ライブラリタブで，</a:t>
            </a:r>
            <a:r>
              <a:rPr lang="ja-JP" altLang="en-US" b="1" dirty="0"/>
              <a:t>インストール済みのバージョン</a:t>
            </a:r>
            <a:r>
              <a:rPr lang="ja-JP" altLang="en-US" dirty="0"/>
              <a:t>を確認ののち，「</a:t>
            </a:r>
            <a:r>
              <a:rPr lang="ja-JP" altLang="en-US" b="1" dirty="0"/>
              <a:t>起動</a:t>
            </a:r>
            <a:r>
              <a:rPr lang="ja-JP" altLang="en-US" dirty="0"/>
              <a:t>」をクリックして，</a:t>
            </a:r>
            <a:r>
              <a:rPr lang="en-US" altLang="ja-JP" dirty="0"/>
              <a:t>Unreal Engine </a:t>
            </a:r>
            <a:r>
              <a:rPr lang="ja-JP" altLang="en-US" dirty="0"/>
              <a:t>を起動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040894" y="4144075"/>
            <a:ext cx="1120289" cy="4305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A0FA6A-2110-6112-C7FA-44B5F63BDCAE}"/>
              </a:ext>
            </a:extLst>
          </p:cNvPr>
          <p:cNvSpPr txBox="1"/>
          <p:nvPr/>
        </p:nvSpPr>
        <p:spPr>
          <a:xfrm>
            <a:off x="774970" y="1602912"/>
            <a:ext cx="7175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初回起動時には時間がかかる．画面に指示が出た場合には，指示に従う．</a:t>
            </a: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8A2052-22CF-DAB9-8A75-77AC4593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6" y="1768615"/>
            <a:ext cx="8598090" cy="484213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64774" y="2896497"/>
            <a:ext cx="2357347" cy="8252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2568947" y="2048458"/>
            <a:ext cx="864108" cy="11966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9042AD8-5A01-4B55-A269-9308B18F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201739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③ 「</a:t>
            </a:r>
            <a:r>
              <a:rPr lang="ja-JP" altLang="en-US" b="1" dirty="0"/>
              <a:t>ゲーム</a:t>
            </a:r>
            <a:r>
              <a:rPr lang="ja-JP" altLang="en-US" dirty="0"/>
              <a:t>」，「</a:t>
            </a:r>
            <a:r>
              <a:rPr lang="ja-JP" altLang="en-US" b="1" dirty="0"/>
              <a:t>ブランク</a:t>
            </a:r>
            <a:r>
              <a:rPr lang="ja-JP" altLang="en-US" dirty="0"/>
              <a:t>」，「</a:t>
            </a:r>
            <a:r>
              <a:rPr lang="ja-JP" altLang="en-US" b="1" dirty="0"/>
              <a:t>ブループリント</a:t>
            </a:r>
            <a:r>
              <a:rPr lang="ja-JP" altLang="en-US" dirty="0"/>
              <a:t>」を選び，「</a:t>
            </a:r>
            <a:r>
              <a:rPr lang="ja-JP" altLang="en-US" b="1" dirty="0"/>
              <a:t>作成</a:t>
            </a:r>
            <a:r>
              <a:rPr lang="ja-JP" altLang="en-US" dirty="0"/>
              <a:t>」をクリック</a:t>
            </a:r>
            <a:br>
              <a:rPr lang="en-US" altLang="ja-JP" dirty="0"/>
            </a:br>
            <a:r>
              <a:rPr lang="ja-JP" altLang="en-US" dirty="0">
                <a:solidFill>
                  <a:schemeClr val="tx1"/>
                </a:solidFill>
              </a:rPr>
              <a:t>既定（デフォルト）の設定では，</a:t>
            </a:r>
            <a:r>
              <a:rPr lang="ja-JP" altLang="en-US" b="1" dirty="0">
                <a:solidFill>
                  <a:schemeClr val="tx1"/>
                </a:solidFill>
              </a:rPr>
              <a:t>スターターコンテンツあり</a:t>
            </a:r>
            <a:r>
              <a:rPr lang="ja-JP" altLang="en-US" dirty="0">
                <a:solidFill>
                  <a:schemeClr val="tx1"/>
                </a:solidFill>
              </a:rPr>
              <a:t>になっている</a:t>
            </a:r>
            <a:br>
              <a:rPr lang="ja-JP" altLang="en-US" dirty="0"/>
            </a:br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583A21-BC79-490F-B779-DE4E39954B50}"/>
              </a:ext>
            </a:extLst>
          </p:cNvPr>
          <p:cNvSpPr/>
          <p:nvPr/>
        </p:nvSpPr>
        <p:spPr>
          <a:xfrm>
            <a:off x="6033414" y="4679579"/>
            <a:ext cx="1225929" cy="4134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A5ACC18-E14E-4428-9604-0947F071E6BA}"/>
              </a:ext>
            </a:extLst>
          </p:cNvPr>
          <p:cNvSpPr/>
          <p:nvPr/>
        </p:nvSpPr>
        <p:spPr>
          <a:xfrm>
            <a:off x="7181522" y="6197344"/>
            <a:ext cx="786384" cy="4134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82213" cy="13409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（アンリアル・エディタ）が起動する． </a:t>
            </a:r>
            <a:br>
              <a:rPr lang="en-US" altLang="ja-JP" dirty="0"/>
            </a:br>
            <a:r>
              <a:rPr lang="ja-JP" altLang="en-US" b="1" dirty="0">
                <a:solidFill>
                  <a:schemeClr val="tx1"/>
                </a:solidFill>
              </a:rPr>
              <a:t>スターターコンテンツ</a:t>
            </a:r>
            <a:r>
              <a:rPr lang="ja-JP" altLang="en-US" dirty="0">
                <a:solidFill>
                  <a:schemeClr val="tx1"/>
                </a:solidFill>
              </a:rPr>
              <a:t>が入っている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272DAA-1784-872F-1E75-6DFCAE0F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6" y="1689554"/>
            <a:ext cx="9144000" cy="48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</a:t>
            </a:r>
            <a:r>
              <a:rPr kumimoji="1" lang="ja-JP" altLang="en-US" sz="135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4E61A7B-3CE2-E545-2F49-465707B7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" y="196548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⑤ 「</a:t>
            </a:r>
            <a:r>
              <a:rPr lang="ja-JP" altLang="en-US" b="1" dirty="0">
                <a:solidFill>
                  <a:srgbClr val="FF0000"/>
                </a:solidFill>
              </a:rPr>
              <a:t>プレイ</a:t>
            </a:r>
            <a:r>
              <a:rPr lang="ja-JP" altLang="en-US" dirty="0">
                <a:solidFill>
                  <a:srgbClr val="FF0000"/>
                </a:solidFill>
              </a:rPr>
              <a:t>」をクリック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911BDF-B7D4-4257-98DA-A1BAD3DCB2C9}"/>
              </a:ext>
            </a:extLst>
          </p:cNvPr>
          <p:cNvSpPr/>
          <p:nvPr/>
        </p:nvSpPr>
        <p:spPr>
          <a:xfrm>
            <a:off x="2865227" y="1707215"/>
            <a:ext cx="897641" cy="5584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15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296</Words>
  <Application>Microsoft Office PowerPoint</Application>
  <PresentationFormat>画面に合わせる (4:3)</PresentationFormat>
  <Paragraphs>36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メイリオ</vt:lpstr>
      <vt:lpstr>游ゴシック</vt:lpstr>
      <vt:lpstr>Arial</vt:lpstr>
      <vt:lpstr>Calibri</vt:lpstr>
      <vt:lpstr>Lucida Console</vt:lpstr>
      <vt:lpstr>Office テーマ</vt:lpstr>
      <vt:lpstr>ue-3. Unreal Engine 5 を用いたブループリント・プロジェクト作成ガイド</vt:lpstr>
      <vt:lpstr>PowerPoint プレゼンテーション</vt:lpstr>
      <vt:lpstr>ここで行うこと</vt:lpstr>
      <vt:lpstr>① Epic Games Launcher で「Unreal Engine」，「ライブラリ」と操作</vt:lpstr>
      <vt:lpstr>② ライブラリタブで，インストール済みのバージョンを確認ののち，「起動」をクリックして，Unreal Engine を起動</vt:lpstr>
      <vt:lpstr>③ 「ゲーム」，「ブランク」，「ブループリント」を選び，「作成」をクリック 既定（デフォルト）の設定では，スターターコンテンツありになっている </vt:lpstr>
      <vt:lpstr>④ Unreal Editor（アンリアル・エディタ）が起動する．  スターターコンテンツが入っている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ue-3. ブループリント・プロジェクトの新規作成</dc:title>
  <dc:creator>kaneko kunihiko</dc:creator>
  <cp:lastModifiedBy>金子　邦彦</cp:lastModifiedBy>
  <cp:revision>52</cp:revision>
  <dcterms:created xsi:type="dcterms:W3CDTF">2019-11-02T00:06:04Z</dcterms:created>
  <dcterms:modified xsi:type="dcterms:W3CDTF">2025-03-05T12:45:43Z</dcterms:modified>
</cp:coreProperties>
</file>