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54" d="100"/>
          <a:sy n="54" d="100"/>
        </p:scale>
        <p:origin x="33" y="4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41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3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07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07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51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39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8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6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38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4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89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DDE50-6D6C-42DD-A9AD-72F82FC32ED5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9B68-56F2-4A80-93D6-5FE2B745C2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67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0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Play </a:t>
            </a:r>
            <a:r>
              <a:rPr kumimoji="1" lang="ja-JP" altLang="en-US" dirty="0" smtClean="0"/>
              <a:t>で実行</a:t>
            </a:r>
            <a:endParaRPr kumimoji="1" lang="en-US" altLang="ja-JP" dirty="0" smtClean="0"/>
          </a:p>
          <a:p>
            <a:r>
              <a:rPr lang="ja-JP" altLang="en-US" dirty="0"/>
              <a:t>カメラ</a:t>
            </a:r>
            <a:r>
              <a:rPr lang="ja-JP" altLang="en-US" dirty="0" smtClean="0"/>
              <a:t>を</a:t>
            </a:r>
            <a:r>
              <a:rPr lang="ja-JP" altLang="en-US" dirty="0"/>
              <a:t>動</a:t>
            </a:r>
            <a:r>
              <a:rPr lang="ja-JP" altLang="en-US" dirty="0" smtClean="0"/>
              <a:t>かすことができる </a:t>
            </a:r>
            <a:r>
              <a:rPr lang="en-US" altLang="ja-JP" dirty="0" smtClean="0"/>
              <a:t>ads</a:t>
            </a:r>
          </a:p>
          <a:p>
            <a:r>
              <a:rPr kumimoji="1" lang="en-US" altLang="ja-JP" dirty="0" smtClean="0"/>
              <a:t>ESC </a:t>
            </a:r>
            <a:r>
              <a:rPr kumimoji="1" lang="ja-JP" altLang="en-US" dirty="0" smtClean="0"/>
              <a:t>で終了</a:t>
            </a:r>
            <a:endParaRPr kumimoji="1" lang="en-US" altLang="ja-JP" dirty="0" smtClean="0"/>
          </a:p>
          <a:p>
            <a:r>
              <a:rPr lang="en-US" altLang="ja-JP" dirty="0" smtClean="0"/>
              <a:t>Play</a:t>
            </a:r>
            <a:r>
              <a:rPr lang="ja-JP" altLang="en-US" dirty="0"/>
              <a:t> </a:t>
            </a:r>
            <a:r>
              <a:rPr lang="ja-JP" altLang="en-US" dirty="0" smtClean="0"/>
              <a:t>でアクタが増える</a:t>
            </a:r>
            <a:endParaRPr lang="en-US" altLang="ja-JP" dirty="0" smtClean="0"/>
          </a:p>
          <a:p>
            <a:r>
              <a:rPr lang="ja-JP" altLang="en-US" dirty="0" smtClean="0"/>
              <a:t>プレイヤーをエディタで動かうことができる</a:t>
            </a:r>
            <a:endParaRPr lang="en-US" altLang="ja-JP" dirty="0" smtClean="0"/>
          </a:p>
          <a:p>
            <a:r>
              <a:rPr lang="en-US" altLang="ja-JP" dirty="0" smtClean="0"/>
              <a:t>Posses</a:t>
            </a:r>
            <a:r>
              <a:rPr lang="ja-JP" altLang="en-US" dirty="0" smtClean="0"/>
              <a:t>　</a:t>
            </a:r>
            <a:r>
              <a:rPr lang="en-US" altLang="ja-JP" dirty="0" smtClean="0"/>
              <a:t>Default Pawn</a:t>
            </a:r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59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Open Level blueprint</a:t>
            </a:r>
          </a:p>
          <a:p>
            <a:r>
              <a:rPr lang="ja-JP" altLang="en-US" dirty="0" smtClean="0"/>
              <a:t>ビジュアル</a:t>
            </a:r>
            <a:endParaRPr lang="en-US" altLang="ja-JP" dirty="0" smtClean="0"/>
          </a:p>
          <a:p>
            <a:r>
              <a:rPr lang="ja-JP" altLang="en-US" dirty="0"/>
              <a:t>ノード</a:t>
            </a:r>
            <a:r>
              <a:rPr lang="ja-JP" altLang="en-US" dirty="0" smtClean="0"/>
              <a:t>と</a:t>
            </a:r>
            <a:r>
              <a:rPr lang="ja-JP" altLang="en-US" dirty="0"/>
              <a:t>コメント</a:t>
            </a:r>
            <a:r>
              <a:rPr lang="ja-JP" altLang="en-US" dirty="0" smtClean="0"/>
              <a:t>がある</a:t>
            </a:r>
            <a:endParaRPr lang="en-US" altLang="ja-JP" dirty="0" smtClean="0"/>
          </a:p>
          <a:p>
            <a:r>
              <a:rPr kumimoji="1" lang="en-US" altLang="ja-JP" dirty="0" smtClean="0"/>
              <a:t>Event Beginning Playing </a:t>
            </a:r>
            <a:r>
              <a:rPr kumimoji="1" lang="en-US" altLang="ja-JP" dirty="0" err="1" smtClean="0"/>
              <a:t>Exectutable</a:t>
            </a:r>
            <a:r>
              <a:rPr kumimoji="1" lang="en-US" altLang="ja-JP" dirty="0" smtClean="0"/>
              <a:t> Executable Action Utilities String Print String </a:t>
            </a:r>
            <a:r>
              <a:rPr kumimoji="1" lang="ja-JP" altLang="en-US" dirty="0" smtClean="0"/>
              <a:t>関数 </a:t>
            </a:r>
            <a:r>
              <a:rPr kumimoji="1" lang="en-US" altLang="ja-JP" dirty="0" smtClean="0"/>
              <a:t>(f </a:t>
            </a:r>
            <a:r>
              <a:rPr kumimoji="1" lang="ja-JP" altLang="en-US" dirty="0" smtClean="0"/>
              <a:t>マーク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Duration </a:t>
            </a:r>
            <a:r>
              <a:rPr lang="ja-JP" altLang="en-US" dirty="0" smtClean="0"/>
              <a:t>を設定してみ</a:t>
            </a:r>
            <a:r>
              <a:rPr lang="ja-JP" altLang="en-US" dirty="0"/>
              <a:t>る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r>
              <a:rPr lang="en-US" altLang="ja-JP" dirty="0" smtClean="0"/>
              <a:t>Utilities</a:t>
            </a:r>
            <a:r>
              <a:rPr lang="ja-JP" altLang="en-US" dirty="0" smtClean="0"/>
              <a:t> を </a:t>
            </a:r>
            <a:r>
              <a:rPr lang="en-US" altLang="ja-JP" dirty="0" smtClean="0"/>
              <a:t>Flow Control </a:t>
            </a:r>
            <a:r>
              <a:rPr lang="ja-JP" altLang="en-US" dirty="0" smtClean="0"/>
              <a:t>セクションの </a:t>
            </a:r>
            <a:r>
              <a:rPr lang="en-US" altLang="ja-JP" dirty="0" smtClean="0"/>
              <a:t>Delay </a:t>
            </a:r>
            <a:r>
              <a:rPr lang="ja-JP" altLang="en-US" dirty="0" smtClean="0"/>
              <a:t>関数を経由して，</a:t>
            </a:r>
            <a:r>
              <a:rPr lang="en-US" altLang="ja-JP" dirty="0" smtClean="0"/>
              <a:t>Print String </a:t>
            </a:r>
            <a:r>
              <a:rPr lang="ja-JP" altLang="en-US" dirty="0" smtClean="0"/>
              <a:t>へ</a:t>
            </a:r>
            <a:endParaRPr lang="en-US" altLang="ja-JP" dirty="0" smtClean="0"/>
          </a:p>
          <a:p>
            <a:r>
              <a:rPr kumimoji="1" lang="ja-JP" altLang="en-US" dirty="0" smtClean="0"/>
              <a:t>実習</a:t>
            </a:r>
            <a:endParaRPr kumimoji="1" lang="en-US" altLang="ja-JP" dirty="0" smtClean="0"/>
          </a:p>
          <a:p>
            <a:r>
              <a:rPr lang="en-US" altLang="ja-JP" dirty="0" smtClean="0"/>
              <a:t>Print</a:t>
            </a:r>
            <a:r>
              <a:rPr lang="ja-JP" altLang="en-US" dirty="0"/>
              <a:t> </a:t>
            </a:r>
            <a:r>
              <a:rPr lang="en-US" altLang="ja-JP" dirty="0" smtClean="0"/>
              <a:t>String</a:t>
            </a:r>
            <a:r>
              <a:rPr lang="ja-JP" altLang="en-US" dirty="0"/>
              <a:t> </a:t>
            </a:r>
            <a:r>
              <a:rPr lang="ja-JP" altLang="en-US" dirty="0" smtClean="0"/>
              <a:t>のあとに </a:t>
            </a:r>
            <a:r>
              <a:rPr lang="en-US" altLang="ja-JP" dirty="0" smtClean="0"/>
              <a:t>Delay </a:t>
            </a:r>
            <a:r>
              <a:rPr lang="ja-JP" altLang="en-US" dirty="0" smtClean="0"/>
              <a:t>関数 </a:t>
            </a:r>
            <a:r>
              <a:rPr lang="en-US" altLang="ja-JP" dirty="0" smtClean="0"/>
              <a:t>Print String </a:t>
            </a:r>
            <a:r>
              <a:rPr lang="ja-JP" altLang="en-US" dirty="0" smtClean="0"/>
              <a:t>を続けることもできる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631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レベル</a:t>
            </a:r>
            <a:r>
              <a:rPr lang="ja-JP" altLang="en-US" dirty="0" smtClean="0"/>
              <a:t>から，アクタを参照する</a:t>
            </a:r>
            <a:endParaRPr lang="en-US" altLang="ja-JP" dirty="0" smtClean="0"/>
          </a:p>
          <a:p>
            <a:r>
              <a:rPr kumimoji="1" lang="en-US" altLang="ja-JP" dirty="0" smtClean="0"/>
              <a:t>Input Action Event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Right Click, Input Action, Keyboard Event, w</a:t>
            </a:r>
          </a:p>
          <a:p>
            <a:r>
              <a:rPr lang="en-US" altLang="ja-JP" dirty="0" smtClean="0"/>
              <a:t>Pressed, Print String</a:t>
            </a:r>
          </a:p>
          <a:p>
            <a:r>
              <a:rPr kumimoji="1" lang="en-US" altLang="ja-JP" dirty="0" smtClean="0"/>
              <a:t>Play</a:t>
            </a:r>
          </a:p>
          <a:p>
            <a:r>
              <a:rPr lang="en-US" altLang="ja-JP" dirty="0" smtClean="0"/>
              <a:t>W </a:t>
            </a:r>
            <a:r>
              <a:rPr lang="ja-JP" altLang="en-US" dirty="0" smtClean="0"/>
              <a:t>を何回か押す</a:t>
            </a:r>
            <a:endParaRPr lang="en-US" altLang="ja-JP" dirty="0" smtClean="0"/>
          </a:p>
          <a:p>
            <a:r>
              <a:rPr kumimoji="1" lang="en-US" altLang="ja-JP" dirty="0" smtClean="0"/>
              <a:t>Detail</a:t>
            </a:r>
            <a:r>
              <a:rPr kumimoji="1" lang="ja-JP" altLang="en-US" dirty="0"/>
              <a:t> </a:t>
            </a:r>
            <a:r>
              <a:rPr kumimoji="1" lang="ja-JP" altLang="en-US" dirty="0" smtClean="0"/>
              <a:t>パネルを表示して確認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Consune</a:t>
            </a:r>
            <a:r>
              <a:rPr kumimoji="1" lang="en-US" altLang="ja-JP" dirty="0" smtClean="0"/>
              <a:t> Input </a:t>
            </a:r>
            <a:r>
              <a:rPr kumimoji="1" lang="ja-JP" altLang="en-US" dirty="0" smtClean="0"/>
              <a:t>のチェックのこと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977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Leve</a:t>
            </a:r>
            <a:r>
              <a:rPr lang="en-US" altLang="ja-JP" dirty="0" smtClean="0"/>
              <a:t>l </a:t>
            </a:r>
            <a:r>
              <a:rPr lang="ja-JP" altLang="en-US" dirty="0" smtClean="0"/>
              <a:t>を構成するアクタ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Floor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Static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Mesh</a:t>
            </a:r>
            <a:r>
              <a:rPr kumimoji="1" lang="ja-JP" altLang="en-US" dirty="0" smtClean="0"/>
              <a:t> アクタ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Player</a:t>
            </a:r>
            <a:r>
              <a:rPr lang="ja-JP" altLang="en-US" dirty="0" smtClean="0"/>
              <a:t> </a:t>
            </a:r>
            <a:r>
              <a:rPr lang="en-US" altLang="ja-JP" dirty="0" smtClean="0"/>
              <a:t>Start</a:t>
            </a:r>
            <a:r>
              <a:rPr lang="ja-JP" altLang="en-US" dirty="0" smtClean="0"/>
              <a:t> アクタ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その</a:t>
            </a:r>
            <a:r>
              <a:rPr lang="ja-JP" altLang="en-US" dirty="0"/>
              <a:t>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4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Transform </a:t>
            </a:r>
            <a:r>
              <a:rPr kumimoji="1" lang="ja-JP" altLang="en-US" dirty="0" smtClean="0"/>
              <a:t>の </a:t>
            </a:r>
            <a:r>
              <a:rPr kumimoji="1" lang="en-US" altLang="ja-JP" dirty="0" smtClean="0"/>
              <a:t>Mobility Static </a:t>
            </a:r>
            <a:r>
              <a:rPr kumimoji="1" lang="ja-JP" altLang="en-US" dirty="0" smtClean="0"/>
              <a:t>のチェックを外す</a:t>
            </a:r>
            <a:endParaRPr kumimoji="1" lang="en-US" altLang="ja-JP" dirty="0" smtClean="0"/>
          </a:p>
          <a:p>
            <a:r>
              <a:rPr lang="en-US" altLang="ja-JP" dirty="0" smtClean="0"/>
              <a:t>Floor Static Mesh Actor References, Context </a:t>
            </a:r>
            <a:r>
              <a:rPr lang="ja-JP" altLang="en-US" dirty="0" smtClean="0"/>
              <a:t>を見る，</a:t>
            </a:r>
            <a:r>
              <a:rPr lang="en-US" altLang="ja-JP" dirty="0" err="1" smtClean="0"/>
              <a:t>Ultility</a:t>
            </a:r>
            <a:r>
              <a:rPr lang="en-US" altLang="ja-JP" dirty="0" smtClean="0"/>
              <a:t>, Transformation, Add Actor World Rotation, Data Rotation </a:t>
            </a:r>
            <a:r>
              <a:rPr lang="ja-JP" altLang="en-US" dirty="0" smtClean="0"/>
              <a:t>は「</a:t>
            </a:r>
            <a:r>
              <a:rPr lang="en-US" altLang="ja-JP" dirty="0" smtClean="0"/>
              <a:t>0.0, 0.0, 0.0</a:t>
            </a:r>
            <a:r>
              <a:rPr lang="ja-JP" altLang="en-US" dirty="0" smtClean="0"/>
              <a:t>」になっていることを確認</a:t>
            </a:r>
            <a:endParaRPr lang="en-US" altLang="ja-JP" dirty="0" smtClean="0"/>
          </a:p>
          <a:p>
            <a:r>
              <a:rPr lang="en-US" altLang="ja-JP" dirty="0" smtClean="0"/>
              <a:t>D </a:t>
            </a:r>
            <a:r>
              <a:rPr lang="ja-JP" altLang="en-US" dirty="0" smtClean="0"/>
              <a:t>で 「</a:t>
            </a:r>
            <a:r>
              <a:rPr lang="en-US" altLang="ja-JP" dirty="0" smtClean="0"/>
              <a:t>5.0</a:t>
            </a:r>
            <a:r>
              <a:rPr lang="en-US" altLang="ja-JP" dirty="0"/>
              <a:t>, 0.0, 0.0</a:t>
            </a:r>
            <a:r>
              <a:rPr lang="ja-JP" altLang="en-US" dirty="0" smtClean="0"/>
              <a:t>」</a:t>
            </a:r>
            <a:endParaRPr lang="en-US" altLang="ja-JP" dirty="0" smtClean="0"/>
          </a:p>
          <a:p>
            <a:r>
              <a:rPr kumimoji="1" lang="en-US" altLang="ja-JP" dirty="0" smtClean="0"/>
              <a:t>A </a:t>
            </a:r>
            <a:r>
              <a:rPr kumimoji="1" lang="ja-JP" altLang="en-US" dirty="0" smtClean="0"/>
              <a:t>で</a:t>
            </a:r>
            <a:r>
              <a:rPr lang="ja-JP" altLang="en-US" dirty="0" smtClean="0"/>
              <a:t>「</a:t>
            </a:r>
            <a:r>
              <a:rPr lang="en-US" altLang="ja-JP" dirty="0" smtClean="0"/>
              <a:t>-5.0</a:t>
            </a:r>
            <a:r>
              <a:rPr lang="en-US" altLang="ja-JP" dirty="0"/>
              <a:t>, 0.0, 0.0</a:t>
            </a:r>
            <a:r>
              <a:rPr lang="ja-JP" altLang="en-US" dirty="0"/>
              <a:t>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73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Event -&gt; Function</a:t>
            </a:r>
          </a:p>
          <a:p>
            <a:r>
              <a:rPr lang="en-US" altLang="ja-JP" dirty="0" smtClean="0"/>
              <a:t>Actor Reference</a:t>
            </a:r>
          </a:p>
          <a:p>
            <a:r>
              <a:rPr kumimoji="1" lang="ja-JP" altLang="en-US" dirty="0" smtClean="0"/>
              <a:t>実習</a:t>
            </a:r>
            <a:endParaRPr kumimoji="1" lang="en-US" altLang="ja-JP" dirty="0" smtClean="0"/>
          </a:p>
          <a:p>
            <a:r>
              <a:rPr lang="en-US" altLang="ja-JP" dirty="0" smtClean="0"/>
              <a:t>W,</a:t>
            </a:r>
            <a:r>
              <a:rPr lang="ja-JP" altLang="en-US" dirty="0"/>
              <a:t> </a:t>
            </a:r>
            <a:r>
              <a:rPr lang="en-US" altLang="ja-JP" dirty="0" smtClean="0"/>
              <a:t>S</a:t>
            </a:r>
            <a:r>
              <a:rPr lang="ja-JP" altLang="en-US" dirty="0"/>
              <a:t> </a:t>
            </a:r>
            <a:r>
              <a:rPr lang="ja-JP" altLang="en-US" dirty="0" smtClean="0"/>
              <a:t>について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507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Add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ball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to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level</a:t>
            </a:r>
          </a:p>
          <a:p>
            <a:pPr lvl="1"/>
            <a:r>
              <a:rPr lang="en-US" altLang="ja-JP" dirty="0" smtClean="0"/>
              <a:t>Add content to level from content browser</a:t>
            </a:r>
          </a:p>
          <a:p>
            <a:r>
              <a:rPr lang="en-US" altLang="ja-JP" dirty="0" smtClean="0"/>
              <a:t>Apply materials to actors in level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05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Content Browser, add new</a:t>
            </a:r>
          </a:p>
          <a:p>
            <a:r>
              <a:rPr lang="en-US" altLang="ja-JP" dirty="0" smtClean="0"/>
              <a:t>World outliner </a:t>
            </a:r>
            <a:r>
              <a:rPr lang="ja-JP" altLang="en-US" dirty="0" smtClean="0"/>
              <a:t>で名前を設定</a:t>
            </a:r>
            <a:endParaRPr lang="en-US" altLang="ja-JP" dirty="0" smtClean="0"/>
          </a:p>
          <a:p>
            <a:r>
              <a:rPr lang="en-US" altLang="ja-JP" dirty="0" smtClean="0"/>
              <a:t>Content</a:t>
            </a:r>
            <a:r>
              <a:rPr lang="ja-JP" altLang="en-US" dirty="0"/>
              <a:t> </a:t>
            </a:r>
            <a:r>
              <a:rPr lang="en-US" altLang="ja-JP" dirty="0" smtClean="0"/>
              <a:t>Browser</a:t>
            </a:r>
            <a:r>
              <a:rPr lang="ja-JP" altLang="en-US" dirty="0"/>
              <a:t> </a:t>
            </a:r>
            <a:r>
              <a:rPr lang="ja-JP" altLang="en-US" dirty="0" smtClean="0"/>
              <a:t>でマテリアルを設定</a:t>
            </a:r>
            <a:endParaRPr lang="en-US" altLang="ja-JP" dirty="0" smtClean="0"/>
          </a:p>
          <a:p>
            <a:r>
              <a:rPr kumimoji="1" lang="en-US" altLang="ja-JP" dirty="0" smtClean="0"/>
              <a:t>Detail</a:t>
            </a:r>
            <a:r>
              <a:rPr kumimoji="1" lang="ja-JP" altLang="en-US" dirty="0"/>
              <a:t> </a:t>
            </a:r>
            <a:r>
              <a:rPr kumimoji="1" lang="ja-JP" altLang="en-US" dirty="0" smtClean="0"/>
              <a:t>パネルの </a:t>
            </a:r>
            <a:r>
              <a:rPr kumimoji="1" lang="en-US" altLang="ja-JP" dirty="0" smtClean="0"/>
              <a:t>Materials </a:t>
            </a:r>
            <a:r>
              <a:rPr kumimoji="1" lang="ja-JP" altLang="en-US" dirty="0" smtClean="0"/>
              <a:t>で確認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実習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スタータ</a:t>
            </a:r>
            <a:r>
              <a:rPr lang="ja-JP" altLang="en-US" dirty="0" smtClean="0"/>
              <a:t>ーで，アクタのマテリアルを設定せよ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Detail</a:t>
            </a:r>
          </a:p>
          <a:p>
            <a:pPr marL="0" indent="0">
              <a:buNone/>
            </a:pPr>
            <a:r>
              <a:rPr kumimoji="1" lang="en-US" altLang="ja-JP" dirty="0" smtClean="0"/>
              <a:t>Physics,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Simulate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Physics</a:t>
            </a:r>
          </a:p>
          <a:p>
            <a:pPr marL="0" indent="0">
              <a:buNone/>
            </a:pPr>
            <a:r>
              <a:rPr lang="en-US" altLang="ja-JP" dirty="0" smtClean="0"/>
              <a:t>Teleport </a:t>
            </a:r>
            <a:r>
              <a:rPr lang="ja-JP" altLang="en-US" dirty="0" smtClean="0"/>
              <a:t>にチェック，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15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Mouse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Input</a:t>
            </a:r>
          </a:p>
          <a:p>
            <a:r>
              <a:rPr lang="en-US" altLang="ja-JP" dirty="0" smtClean="0"/>
              <a:t>Input</a:t>
            </a:r>
            <a:r>
              <a:rPr lang="ja-JP" altLang="en-US" dirty="0"/>
              <a:t> </a:t>
            </a:r>
            <a:r>
              <a:rPr lang="en-US" altLang="ja-JP" dirty="0" smtClean="0"/>
              <a:t>axis</a:t>
            </a:r>
            <a:r>
              <a:rPr lang="ja-JP" altLang="en-US" dirty="0"/>
              <a:t> </a:t>
            </a:r>
            <a:r>
              <a:rPr lang="en-US" altLang="ja-JP" dirty="0" smtClean="0"/>
              <a:t>event,</a:t>
            </a:r>
            <a:r>
              <a:rPr lang="ja-JP" altLang="en-US" dirty="0"/>
              <a:t> </a:t>
            </a:r>
            <a:r>
              <a:rPr lang="en-US" altLang="ja-JP" dirty="0" smtClean="0"/>
              <a:t>read</a:t>
            </a:r>
            <a:r>
              <a:rPr lang="ja-JP" altLang="en-US" dirty="0"/>
              <a:t> </a:t>
            </a:r>
            <a:r>
              <a:rPr lang="en-US" altLang="ja-JP" dirty="0" smtClean="0"/>
              <a:t>mouse</a:t>
            </a:r>
            <a:r>
              <a:rPr lang="ja-JP" altLang="en-US" dirty="0"/>
              <a:t> </a:t>
            </a:r>
            <a:r>
              <a:rPr lang="en-US" altLang="ja-JP" dirty="0" smtClean="0"/>
              <a:t>value,</a:t>
            </a:r>
            <a:r>
              <a:rPr lang="ja-JP" altLang="en-US" dirty="0"/>
              <a:t> </a:t>
            </a:r>
            <a:r>
              <a:rPr lang="en-US" altLang="ja-JP" dirty="0" smtClean="0"/>
              <a:t>event</a:t>
            </a:r>
            <a:r>
              <a:rPr lang="ja-JP" altLang="en-US" dirty="0"/>
              <a:t> </a:t>
            </a:r>
            <a:r>
              <a:rPr lang="en-US" altLang="ja-JP" dirty="0" smtClean="0"/>
              <a:t>tick</a:t>
            </a:r>
          </a:p>
          <a:p>
            <a:r>
              <a:rPr kumimoji="1" lang="en-US" altLang="ja-JP" dirty="0" smtClean="0"/>
              <a:t>Input,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Mouse</a:t>
            </a:r>
            <a:r>
              <a:rPr kumimoji="1" lang="ja-JP" altLang="en-US" dirty="0"/>
              <a:t> </a:t>
            </a:r>
            <a:r>
              <a:rPr kumimoji="1" lang="en-US" altLang="ja-JP" dirty="0" err="1" smtClean="0"/>
              <a:t>Enevts</a:t>
            </a:r>
            <a:r>
              <a:rPr kumimoji="1" lang="en-US" altLang="ja-JP" dirty="0" smtClean="0"/>
              <a:t>,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Mouse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X</a:t>
            </a:r>
          </a:p>
          <a:p>
            <a:r>
              <a:rPr lang="en-US" altLang="ja-JP" dirty="0"/>
              <a:t>Input,</a:t>
            </a:r>
            <a:r>
              <a:rPr lang="ja-JP" altLang="en-US" dirty="0"/>
              <a:t> </a:t>
            </a:r>
            <a:r>
              <a:rPr lang="en-US" altLang="ja-JP" dirty="0"/>
              <a:t>Mouse</a:t>
            </a:r>
            <a:r>
              <a:rPr lang="ja-JP" altLang="en-US" dirty="0"/>
              <a:t> </a:t>
            </a:r>
            <a:r>
              <a:rPr lang="en-US" altLang="ja-JP" dirty="0" err="1"/>
              <a:t>Enevts</a:t>
            </a:r>
            <a:r>
              <a:rPr lang="en-US" altLang="ja-JP" dirty="0"/>
              <a:t>,</a:t>
            </a:r>
            <a:r>
              <a:rPr lang="ja-JP" altLang="en-US" dirty="0"/>
              <a:t> </a:t>
            </a:r>
            <a:r>
              <a:rPr lang="en-US" altLang="ja-JP" dirty="0"/>
              <a:t>Mouse</a:t>
            </a:r>
            <a:r>
              <a:rPr lang="ja-JP" altLang="en-US" dirty="0"/>
              <a:t> </a:t>
            </a:r>
            <a:r>
              <a:rPr lang="en-US" altLang="ja-JP" dirty="0" smtClean="0"/>
              <a:t>Y</a:t>
            </a:r>
          </a:p>
          <a:p>
            <a:r>
              <a:rPr lang="en-US" altLang="ja-JP" dirty="0" smtClean="0"/>
              <a:t>Print String </a:t>
            </a:r>
            <a:r>
              <a:rPr lang="ja-JP" altLang="en-US" dirty="0" smtClean="0"/>
              <a:t>で表示，イベントと値の２つをつなぐ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AddActorWorldRotation</a:t>
            </a:r>
            <a:r>
              <a:rPr lang="ja-JP" altLang="en-US" dirty="0"/>
              <a:t> </a:t>
            </a:r>
            <a:r>
              <a:rPr lang="ja-JP" altLang="en-US" dirty="0" smtClean="0"/>
              <a:t>とつないでみる</a:t>
            </a:r>
            <a:endParaRPr lang="en-US" altLang="ja-JP" dirty="0" smtClean="0"/>
          </a:p>
          <a:p>
            <a:r>
              <a:rPr lang="en-US" altLang="ja-JP" dirty="0" smtClean="0"/>
              <a:t>Right</a:t>
            </a:r>
            <a:r>
              <a:rPr lang="ja-JP" altLang="en-US" dirty="0" smtClean="0"/>
              <a:t> </a:t>
            </a:r>
            <a:r>
              <a:rPr lang="en-US" altLang="ja-JP" dirty="0" smtClean="0"/>
              <a:t>Click</a:t>
            </a:r>
            <a:r>
              <a:rPr lang="ja-JP" altLang="en-US" dirty="0" smtClean="0"/>
              <a:t> で </a:t>
            </a:r>
            <a:r>
              <a:rPr lang="en-US" altLang="ja-JP" dirty="0" smtClean="0"/>
              <a:t>split</a:t>
            </a:r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810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Blue</a:t>
            </a:r>
            <a:r>
              <a:rPr lang="en-US" altLang="ja-JP" dirty="0" smtClean="0"/>
              <a:t>print </a:t>
            </a:r>
            <a:r>
              <a:rPr lang="ja-JP" altLang="en-US" dirty="0" smtClean="0"/>
              <a:t>プロジェクトの作成</a:t>
            </a:r>
            <a:endParaRPr lang="en-US" altLang="ja-JP" dirty="0" smtClean="0"/>
          </a:p>
          <a:p>
            <a:r>
              <a:rPr lang="ja-JP" altLang="en-US" dirty="0" smtClean="0"/>
              <a:t>ビューポートの機能</a:t>
            </a:r>
            <a:endParaRPr lang="en-US" altLang="ja-JP" dirty="0" smtClean="0"/>
          </a:p>
          <a:p>
            <a:r>
              <a:rPr lang="ja-JP" altLang="en-US" dirty="0" smtClean="0"/>
              <a:t>アクター　移動，回転，拡大・縮小</a:t>
            </a:r>
            <a:endParaRPr lang="en-US" altLang="ja-JP" dirty="0" smtClean="0"/>
          </a:p>
          <a:p>
            <a:r>
              <a:rPr lang="ja-JP" altLang="en-US" dirty="0" smtClean="0"/>
              <a:t>ユニット</a:t>
            </a:r>
            <a:endParaRPr lang="en-US" altLang="ja-JP" dirty="0" smtClean="0"/>
          </a:p>
          <a:p>
            <a:r>
              <a:rPr kumimoji="1" lang="ja-JP" altLang="en-US" dirty="0" smtClean="0"/>
              <a:t>コピー＆ペースト</a:t>
            </a:r>
            <a:endParaRPr kumimoji="1" lang="en-US" altLang="ja-JP" dirty="0" smtClean="0"/>
          </a:p>
          <a:p>
            <a:r>
              <a:rPr lang="ja-JP" altLang="en-US" dirty="0" smtClean="0"/>
              <a:t>レベル</a:t>
            </a:r>
            <a:endParaRPr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773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画面</a:t>
            </a:r>
            <a:r>
              <a:rPr lang="ja-JP" altLang="en-US" dirty="0"/>
              <a:t>構成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Modes tab, Content browser, Details Tab, World </a:t>
            </a:r>
            <a:r>
              <a:rPr kumimoji="1" lang="en-US" altLang="ja-JP" dirty="0" err="1" smtClean="0"/>
              <a:t>outliener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2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Blueprint</a:t>
            </a:r>
            <a:r>
              <a:rPr lang="ja-JP" altLang="en-US" dirty="0" smtClean="0"/>
              <a:t> の </a:t>
            </a:r>
            <a:r>
              <a:rPr lang="en-US" altLang="ja-JP" dirty="0" smtClean="0"/>
              <a:t>Blank</a:t>
            </a:r>
            <a:r>
              <a:rPr lang="ja-JP" altLang="en-US" dirty="0" smtClean="0"/>
              <a:t>（空白）のプロジェクトを作成</a:t>
            </a:r>
            <a:endParaRPr lang="en-US" altLang="ja-JP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New Project</a:t>
            </a:r>
            <a:r>
              <a:rPr lang="ja-JP" altLang="en-US" dirty="0" smtClean="0"/>
              <a:t>」，「</a:t>
            </a:r>
            <a:r>
              <a:rPr lang="en-US" altLang="ja-JP" dirty="0" smtClean="0"/>
              <a:t>Blueprint</a:t>
            </a:r>
            <a:r>
              <a:rPr lang="ja-JP" altLang="en-US" dirty="0" smtClean="0"/>
              <a:t>」，「</a:t>
            </a:r>
            <a:r>
              <a:rPr lang="en-US" altLang="ja-JP" dirty="0" smtClean="0"/>
              <a:t>Blank</a:t>
            </a:r>
            <a:r>
              <a:rPr lang="ja-JP" altLang="en-US" dirty="0" smtClean="0"/>
              <a:t>」を選び，プロジェクト名を設定して，「</a:t>
            </a:r>
            <a:r>
              <a:rPr lang="en-US" altLang="ja-JP" dirty="0" smtClean="0"/>
              <a:t>Create Project</a:t>
            </a:r>
            <a:r>
              <a:rPr lang="ja-JP" altLang="en-US" dirty="0" smtClean="0"/>
              <a:t>」を選ぶ</a:t>
            </a:r>
            <a:endParaRPr lang="en-US" altLang="ja-JP" dirty="0" smtClean="0"/>
          </a:p>
          <a:p>
            <a:r>
              <a:rPr kumimoji="1" lang="ja-JP" altLang="en-US" dirty="0" smtClean="0"/>
              <a:t>このとき，ディレクトリを確認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44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ビューポート</a:t>
            </a:r>
            <a:r>
              <a:rPr lang="ja-JP" altLang="en-US" dirty="0"/>
              <a:t>内</a:t>
            </a:r>
            <a:r>
              <a:rPr lang="ja-JP" altLang="en-US" dirty="0" smtClean="0"/>
              <a:t>に，レベル名が表示されているので確認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アウトライナーで表示・非表示を切り替えることができる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048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前進後退，パンはマウス操作</a:t>
            </a:r>
            <a:endParaRPr lang="en-US" altLang="ja-JP" dirty="0" smtClean="0"/>
          </a:p>
          <a:p>
            <a:r>
              <a:rPr lang="en-US" altLang="ja-JP" dirty="0"/>
              <a:t>w</a:t>
            </a:r>
            <a:r>
              <a:rPr kumimoji="1" lang="en-US" altLang="ja-JP" dirty="0" smtClean="0"/>
              <a:t>, h, a, q, e</a:t>
            </a:r>
          </a:p>
          <a:p>
            <a:r>
              <a:rPr kumimoji="1" lang="ja-JP" altLang="en-US" dirty="0" smtClean="0"/>
              <a:t>マウス操作で回転</a:t>
            </a:r>
            <a:endParaRPr kumimoji="1" lang="en-US" altLang="ja-JP" dirty="0" smtClean="0"/>
          </a:p>
          <a:p>
            <a:r>
              <a:rPr lang="ja-JP" altLang="en-US" dirty="0"/>
              <a:t>アクタ</a:t>
            </a:r>
            <a:r>
              <a:rPr lang="ja-JP" altLang="en-US" dirty="0" smtClean="0"/>
              <a:t>を選ぶと，</a:t>
            </a:r>
            <a:r>
              <a:rPr lang="en-US" altLang="ja-JP" dirty="0" smtClean="0"/>
              <a:t>Translate Tool, Rotation Tool, Scale Tool</a:t>
            </a:r>
            <a:r>
              <a:rPr lang="ja-JP" altLang="en-US" dirty="0" smtClean="0"/>
              <a:t>（</a:t>
            </a:r>
            <a:r>
              <a:rPr lang="en-US" altLang="ja-JP" dirty="0" smtClean="0"/>
              <a:t>3D</a:t>
            </a:r>
            <a:r>
              <a:rPr lang="ja-JP" altLang="en-US" dirty="0" smtClean="0"/>
              <a:t>カーソル）が表示される．</a:t>
            </a:r>
            <a:r>
              <a:rPr lang="en-US" altLang="ja-JP" dirty="0" smtClean="0"/>
              <a:t>3D</a:t>
            </a:r>
            <a:r>
              <a:rPr lang="ja-JP" altLang="en-US" dirty="0" smtClean="0"/>
              <a:t>カーソルで移動．</a:t>
            </a:r>
            <a:r>
              <a:rPr lang="en-US" altLang="ja-JP" dirty="0" smtClean="0"/>
              <a:t>E</a:t>
            </a:r>
            <a:r>
              <a:rPr lang="ja-JP" altLang="en-US" dirty="0" smtClean="0"/>
              <a:t>で回転モードに．</a:t>
            </a:r>
            <a:r>
              <a:rPr lang="en-US" altLang="ja-JP" dirty="0" smtClean="0"/>
              <a:t>S</a:t>
            </a:r>
            <a:r>
              <a:rPr lang="ja-JP" altLang="en-US" dirty="0" err="1" smtClean="0"/>
              <a:t>で拡</a:t>
            </a:r>
            <a:r>
              <a:rPr lang="ja-JP" altLang="en-US" dirty="0" smtClean="0"/>
              <a:t>大縮小モードに．アイコンを使うことができる．</a:t>
            </a:r>
            <a:endParaRPr lang="en-US" altLang="ja-JP" dirty="0" smtClean="0"/>
          </a:p>
          <a:p>
            <a:r>
              <a:rPr kumimoji="1" lang="en-US" altLang="ja-JP" dirty="0" smtClean="0"/>
              <a:t>Details </a:t>
            </a:r>
            <a:r>
              <a:rPr kumimoji="1" lang="ja-JP" altLang="en-US" dirty="0" smtClean="0"/>
              <a:t>の </a:t>
            </a:r>
            <a:r>
              <a:rPr kumimoji="1" lang="en-US" altLang="ja-JP" dirty="0" smtClean="0"/>
              <a:t>Details 1 </a:t>
            </a:r>
            <a:r>
              <a:rPr kumimoji="1" lang="ja-JP" altLang="en-US" dirty="0" smtClean="0"/>
              <a:t>で属性を確認できる．値の編集もできる．</a:t>
            </a:r>
            <a:endParaRPr kumimoji="1" lang="en-US" altLang="ja-JP" dirty="0" smtClean="0"/>
          </a:p>
          <a:p>
            <a:r>
              <a:rPr lang="ja-JP" altLang="en-US" dirty="0" smtClean="0"/>
              <a:t>スナップの単位もメニューで変えることができる．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22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Undo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[CTRL] Z </a:t>
            </a:r>
            <a:r>
              <a:rPr kumimoji="1" lang="ja-JP" altLang="en-US" dirty="0" smtClean="0"/>
              <a:t>あるいはメニューで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テーブル，大きさが違う．椅子を配置．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599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ファイル </a:t>
            </a:r>
            <a:r>
              <a:rPr kumimoji="1" lang="en-US" altLang="ja-JP" dirty="0" smtClean="0"/>
              <a:t>New Level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335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Blueprint</a:t>
            </a:r>
          </a:p>
          <a:p>
            <a:pPr lvl="1"/>
            <a:r>
              <a:rPr lang="en-US" altLang="ja-JP" dirty="0" smtClean="0"/>
              <a:t>Level blueprint</a:t>
            </a:r>
          </a:p>
          <a:p>
            <a:pPr lvl="1"/>
            <a:r>
              <a:rPr kumimoji="1" lang="ja-JP" altLang="en-US" dirty="0" smtClean="0"/>
              <a:t>実行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893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496</Words>
  <Application>Microsoft Office PowerPoint</Application>
  <PresentationFormat>画面に合わせる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画面構成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金子　邦彦</dc:creator>
  <cp:lastModifiedBy>金子　邦彦</cp:lastModifiedBy>
  <cp:revision>10</cp:revision>
  <dcterms:created xsi:type="dcterms:W3CDTF">2019-12-16T04:54:13Z</dcterms:created>
  <dcterms:modified xsi:type="dcterms:W3CDTF">2019-12-16T06:29:18Z</dcterms:modified>
</cp:coreProperties>
</file>