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3" r:id="rId2"/>
    <p:sldMasterId id="2147483678" r:id="rId3"/>
  </p:sldMasterIdLst>
  <p:notesMasterIdLst>
    <p:notesMasterId r:id="rId65"/>
  </p:notesMasterIdLst>
  <p:sldIdLst>
    <p:sldId id="907" r:id="rId4"/>
    <p:sldId id="1377" r:id="rId5"/>
    <p:sldId id="1531" r:id="rId6"/>
    <p:sldId id="1532" r:id="rId7"/>
    <p:sldId id="1533" r:id="rId8"/>
    <p:sldId id="1067" r:id="rId9"/>
    <p:sldId id="1534" r:id="rId10"/>
    <p:sldId id="1535" r:id="rId11"/>
    <p:sldId id="1318" r:id="rId12"/>
    <p:sldId id="1403" r:id="rId13"/>
    <p:sldId id="1858" r:id="rId14"/>
    <p:sldId id="1392" r:id="rId15"/>
    <p:sldId id="1382" r:id="rId16"/>
    <p:sldId id="1859" r:id="rId17"/>
    <p:sldId id="1384" r:id="rId18"/>
    <p:sldId id="1385" r:id="rId19"/>
    <p:sldId id="1402" r:id="rId20"/>
    <p:sldId id="1495" r:id="rId21"/>
    <p:sldId id="1406" r:id="rId22"/>
    <p:sldId id="1860" r:id="rId23"/>
    <p:sldId id="1498" r:id="rId24"/>
    <p:sldId id="1499" r:id="rId25"/>
    <p:sldId id="1500" r:id="rId26"/>
    <p:sldId id="1200" r:id="rId27"/>
    <p:sldId id="1501" r:id="rId28"/>
    <p:sldId id="1507" r:id="rId29"/>
    <p:sldId id="1861" r:id="rId30"/>
    <p:sldId id="1509" r:id="rId31"/>
    <p:sldId id="1510" r:id="rId32"/>
    <p:sldId id="1503" r:id="rId33"/>
    <p:sldId id="1862" r:id="rId34"/>
    <p:sldId id="1505" r:id="rId35"/>
    <p:sldId id="1506" r:id="rId36"/>
    <p:sldId id="1511" r:id="rId37"/>
    <p:sldId id="1512" r:id="rId38"/>
    <p:sldId id="1514" r:id="rId39"/>
    <p:sldId id="1515" r:id="rId40"/>
    <p:sldId id="1221" r:id="rId41"/>
    <p:sldId id="1222" r:id="rId42"/>
    <p:sldId id="1220" r:id="rId43"/>
    <p:sldId id="1516" r:id="rId44"/>
    <p:sldId id="1517" r:id="rId45"/>
    <p:sldId id="1518" r:id="rId46"/>
    <p:sldId id="1519" r:id="rId47"/>
    <p:sldId id="1520" r:id="rId48"/>
    <p:sldId id="1521" r:id="rId49"/>
    <p:sldId id="1522" r:id="rId50"/>
    <p:sldId id="1863" r:id="rId51"/>
    <p:sldId id="1524" r:id="rId52"/>
    <p:sldId id="1525" r:id="rId53"/>
    <p:sldId id="1466" r:id="rId54"/>
    <p:sldId id="1526" r:id="rId55"/>
    <p:sldId id="1527" r:id="rId56"/>
    <p:sldId id="1529" r:id="rId57"/>
    <p:sldId id="1528" r:id="rId58"/>
    <p:sldId id="1475" r:id="rId59"/>
    <p:sldId id="1476" r:id="rId60"/>
    <p:sldId id="1470" r:id="rId61"/>
    <p:sldId id="1474" r:id="rId62"/>
    <p:sldId id="1471" r:id="rId63"/>
    <p:sldId id="1530" r:id="rId64"/>
  </p:sldIdLst>
  <p:sldSz cx="9144000" cy="6858000" type="screen4x3"/>
  <p:notesSz cx="6797675" cy="992663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169" autoAdjust="0"/>
    <p:restoredTop sz="94660"/>
  </p:normalViewPr>
  <p:slideViewPr>
    <p:cSldViewPr snapToGrid="0">
      <p:cViewPr varScale="1">
        <p:scale>
          <a:sx n="55" d="100"/>
          <a:sy n="55" d="100"/>
        </p:scale>
        <p:origin x="284" y="28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3.xml"/><Relationship Id="rId21" Type="http://schemas.openxmlformats.org/officeDocument/2006/relationships/slide" Target="slides/slide18.xml"/><Relationship Id="rId42" Type="http://schemas.openxmlformats.org/officeDocument/2006/relationships/slide" Target="slides/slide39.xml"/><Relationship Id="rId47" Type="http://schemas.openxmlformats.org/officeDocument/2006/relationships/slide" Target="slides/slide44.xml"/><Relationship Id="rId63" Type="http://schemas.openxmlformats.org/officeDocument/2006/relationships/slide" Target="slides/slide60.xml"/><Relationship Id="rId68" Type="http://schemas.openxmlformats.org/officeDocument/2006/relationships/theme" Target="theme/theme1.xml"/><Relationship Id="rId7" Type="http://schemas.openxmlformats.org/officeDocument/2006/relationships/slide" Target="slides/slide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9" Type="http://schemas.openxmlformats.org/officeDocument/2006/relationships/slide" Target="slides/slide26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slide" Target="slides/slide34.xml"/><Relationship Id="rId40" Type="http://schemas.openxmlformats.org/officeDocument/2006/relationships/slide" Target="slides/slide37.xml"/><Relationship Id="rId45" Type="http://schemas.openxmlformats.org/officeDocument/2006/relationships/slide" Target="slides/slide42.xml"/><Relationship Id="rId53" Type="http://schemas.openxmlformats.org/officeDocument/2006/relationships/slide" Target="slides/slide50.xml"/><Relationship Id="rId58" Type="http://schemas.openxmlformats.org/officeDocument/2006/relationships/slide" Target="slides/slide55.xml"/><Relationship Id="rId66" Type="http://schemas.openxmlformats.org/officeDocument/2006/relationships/presProps" Target="presProps.xml"/><Relationship Id="rId5" Type="http://schemas.openxmlformats.org/officeDocument/2006/relationships/slide" Target="slides/slide2.xml"/><Relationship Id="rId61" Type="http://schemas.openxmlformats.org/officeDocument/2006/relationships/slide" Target="slides/slide58.xml"/><Relationship Id="rId19" Type="http://schemas.openxmlformats.org/officeDocument/2006/relationships/slide" Target="slides/slide1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43" Type="http://schemas.openxmlformats.org/officeDocument/2006/relationships/slide" Target="slides/slide40.xml"/><Relationship Id="rId48" Type="http://schemas.openxmlformats.org/officeDocument/2006/relationships/slide" Target="slides/slide45.xml"/><Relationship Id="rId56" Type="http://schemas.openxmlformats.org/officeDocument/2006/relationships/slide" Target="slides/slide53.xml"/><Relationship Id="rId64" Type="http://schemas.openxmlformats.org/officeDocument/2006/relationships/slide" Target="slides/slide61.xml"/><Relationship Id="rId69" Type="http://schemas.openxmlformats.org/officeDocument/2006/relationships/tableStyles" Target="tableStyles.xml"/><Relationship Id="rId8" Type="http://schemas.openxmlformats.org/officeDocument/2006/relationships/slide" Target="slides/slide5.xml"/><Relationship Id="rId51" Type="http://schemas.openxmlformats.org/officeDocument/2006/relationships/slide" Target="slides/slide48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slide" Target="slides/slide35.xml"/><Relationship Id="rId46" Type="http://schemas.openxmlformats.org/officeDocument/2006/relationships/slide" Target="slides/slide43.xml"/><Relationship Id="rId59" Type="http://schemas.openxmlformats.org/officeDocument/2006/relationships/slide" Target="slides/slide56.xml"/><Relationship Id="rId67" Type="http://schemas.openxmlformats.org/officeDocument/2006/relationships/viewProps" Target="viewProps.xml"/><Relationship Id="rId20" Type="http://schemas.openxmlformats.org/officeDocument/2006/relationships/slide" Target="slides/slide17.xml"/><Relationship Id="rId41" Type="http://schemas.openxmlformats.org/officeDocument/2006/relationships/slide" Target="slides/slide38.xml"/><Relationship Id="rId54" Type="http://schemas.openxmlformats.org/officeDocument/2006/relationships/slide" Target="slides/slide51.xml"/><Relationship Id="rId62" Type="http://schemas.openxmlformats.org/officeDocument/2006/relationships/slide" Target="slides/slide5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49" Type="http://schemas.openxmlformats.org/officeDocument/2006/relationships/slide" Target="slides/slide46.xml"/><Relationship Id="rId57" Type="http://schemas.openxmlformats.org/officeDocument/2006/relationships/slide" Target="slides/slide54.xml"/><Relationship Id="rId10" Type="http://schemas.openxmlformats.org/officeDocument/2006/relationships/slide" Target="slides/slide7.xml"/><Relationship Id="rId31" Type="http://schemas.openxmlformats.org/officeDocument/2006/relationships/slide" Target="slides/slide28.xml"/><Relationship Id="rId44" Type="http://schemas.openxmlformats.org/officeDocument/2006/relationships/slide" Target="slides/slide41.xml"/><Relationship Id="rId52" Type="http://schemas.openxmlformats.org/officeDocument/2006/relationships/slide" Target="slides/slide49.xml"/><Relationship Id="rId60" Type="http://schemas.openxmlformats.org/officeDocument/2006/relationships/slide" Target="slides/slide57.xml"/><Relationship Id="rId65" Type="http://schemas.openxmlformats.org/officeDocument/2006/relationships/notesMaster" Target="notesMasters/notesMaster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39" Type="http://schemas.openxmlformats.org/officeDocument/2006/relationships/slide" Target="slides/slide36.xml"/><Relationship Id="rId34" Type="http://schemas.openxmlformats.org/officeDocument/2006/relationships/slide" Target="slides/slide31.xml"/><Relationship Id="rId50" Type="http://schemas.openxmlformats.org/officeDocument/2006/relationships/slide" Target="slides/slide47.xml"/><Relationship Id="rId55" Type="http://schemas.openxmlformats.org/officeDocument/2006/relationships/slide" Target="slides/slide5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D864EF8-74FE-40A1-902E-125A64E3EB0E}" type="datetimeFigureOut">
              <a:rPr kumimoji="1" lang="ja-JP" altLang="en-US" smtClean="0"/>
              <a:t>2025/3/8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1166813" y="1241425"/>
            <a:ext cx="4464050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33223C1-63D0-4CA4-8D67-2118CF2CB84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37231158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C5B174-42CB-4E29-BEDB-5B349DA0C657}" type="slidenum">
              <a:rPr kumimoji="1" lang="ja-JP" altLang="en-US" smtClean="0"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7183381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9C5B174-42CB-4E29-BEDB-5B349DA0C657}" type="slidenum">
              <a:rPr kumimoji="0" lang="ja-JP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ja-JP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9381120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9C5B174-42CB-4E29-BEDB-5B349DA0C657}" type="slidenum">
              <a:rPr kumimoji="0" lang="ja-JP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23</a:t>
            </a:fld>
            <a:endParaRPr kumimoji="0" lang="ja-JP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808900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9C5B174-42CB-4E29-BEDB-5B349DA0C657}" type="slidenum">
              <a:rPr kumimoji="0" lang="ja-JP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35</a:t>
            </a:fld>
            <a:endParaRPr kumimoji="0" lang="ja-JP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2592145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9C5B174-42CB-4E29-BEDB-5B349DA0C657}" type="slidenum">
              <a:rPr kumimoji="0" lang="ja-JP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44</a:t>
            </a:fld>
            <a:endParaRPr kumimoji="0" lang="ja-JP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3225952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>
            <a:normAutofit/>
          </a:bodyPr>
          <a:lstStyle>
            <a:lvl1pPr algn="ctr">
              <a:defRPr sz="4400"/>
            </a:lvl1pPr>
          </a:lstStyle>
          <a:p>
            <a:r>
              <a:rPr lang="ja-JP" altLang="en-US" dirty="0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81FBDB-3FE1-4E23-8A3E-D23037547262}" type="datetime1">
              <a:rPr kumimoji="1" lang="ja-JP" altLang="en-US" smtClean="0"/>
              <a:t>2025/3/8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5D82C-95A1-431E-8E38-AA614A14CDC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0907921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dirty="0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 dirty="0"/>
              <a:t>マスター テキストの書式設定</a:t>
            </a:r>
          </a:p>
          <a:p>
            <a:pPr lvl="1"/>
            <a:r>
              <a:rPr lang="ja-JP" altLang="en-US" dirty="0"/>
              <a:t>第 </a:t>
            </a:r>
            <a:r>
              <a:rPr lang="en-US" altLang="ja-JP" dirty="0"/>
              <a:t>2 </a:t>
            </a:r>
            <a:r>
              <a:rPr lang="ja-JP" altLang="en-US" dirty="0"/>
              <a:t>レベル</a:t>
            </a:r>
          </a:p>
          <a:p>
            <a:pPr lvl="2"/>
            <a:r>
              <a:rPr lang="ja-JP" altLang="en-US" dirty="0"/>
              <a:t>第 </a:t>
            </a:r>
            <a:r>
              <a:rPr lang="en-US" altLang="ja-JP" dirty="0"/>
              <a:t>3 </a:t>
            </a:r>
            <a:r>
              <a:rPr lang="ja-JP" altLang="en-US" dirty="0"/>
              <a:t>レベル</a:t>
            </a:r>
          </a:p>
          <a:p>
            <a:pPr lvl="3"/>
            <a:r>
              <a:rPr lang="ja-JP" altLang="en-US" dirty="0"/>
              <a:t>第 </a:t>
            </a:r>
            <a:r>
              <a:rPr lang="en-US" altLang="ja-JP" dirty="0"/>
              <a:t>4 </a:t>
            </a:r>
            <a:r>
              <a:rPr lang="ja-JP" altLang="en-US" dirty="0"/>
              <a:t>レベル</a:t>
            </a:r>
          </a:p>
          <a:p>
            <a:pPr lvl="4"/>
            <a:r>
              <a:rPr lang="ja-JP" altLang="en-US" dirty="0"/>
              <a:t>第 </a:t>
            </a:r>
            <a:r>
              <a:rPr lang="en-US" altLang="ja-JP" dirty="0"/>
              <a:t>5 </a:t>
            </a:r>
            <a:r>
              <a:rPr lang="ja-JP" altLang="en-US" dirty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1AA3E3D-4D1D-4163-AD90-B772FBC95A7D}" type="datetime1">
              <a:rPr kumimoji="1" lang="ja-JP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2025/3/8</a:t>
            </a:fld>
            <a:endParaRPr kumimoji="1" lang="ja-JP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badi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205D82C-95A1-431E-8E38-AA614A14CDCF}" type="slidenum">
              <a:rPr kumimoji="1" lang="ja-JP" alt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badi" panose="020B0604020202020204" pitchFamily="34" charset="0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1" lang="ja-JP" altLang="en-US" sz="2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badi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162382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9376" y="2614172"/>
            <a:ext cx="3086100" cy="1397000"/>
          </a:xfrm>
        </p:spPr>
        <p:txBody>
          <a:bodyPr/>
          <a:lstStyle>
            <a:lvl1pPr algn="r">
              <a:lnSpc>
                <a:spcPct val="100000"/>
              </a:lnSpc>
              <a:defRPr/>
            </a:lvl1pPr>
          </a:lstStyle>
          <a:p>
            <a:r>
              <a:rPr lang="ja-JP" altLang="en-US" dirty="0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22284" y="946596"/>
            <a:ext cx="5311720" cy="5267459"/>
          </a:xfrm>
        </p:spPr>
        <p:txBody>
          <a:bodyPr anchor="ctr"/>
          <a:lstStyle>
            <a:lvl1pPr>
              <a:spcBef>
                <a:spcPts val="0"/>
              </a:spcBef>
              <a:defRPr sz="2600"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</a:lstStyle>
          <a:p>
            <a:pPr lvl="0"/>
            <a:r>
              <a:rPr lang="ja-JP" altLang="en-US" dirty="0"/>
              <a:t>マスター テキストの書式設定</a:t>
            </a:r>
          </a:p>
          <a:p>
            <a:pPr lvl="1"/>
            <a:r>
              <a:rPr lang="ja-JP" altLang="en-US" dirty="0"/>
              <a:t>第 </a:t>
            </a:r>
            <a:r>
              <a:rPr lang="en-US" altLang="ja-JP" dirty="0"/>
              <a:t>2 </a:t>
            </a:r>
            <a:r>
              <a:rPr lang="ja-JP" altLang="en-US" dirty="0"/>
              <a:t>レベル</a:t>
            </a:r>
          </a:p>
          <a:p>
            <a:pPr lvl="2"/>
            <a:r>
              <a:rPr lang="ja-JP" altLang="en-US" dirty="0"/>
              <a:t>第 </a:t>
            </a:r>
            <a:r>
              <a:rPr lang="en-US" altLang="ja-JP" dirty="0"/>
              <a:t>3 </a:t>
            </a:r>
            <a:r>
              <a:rPr lang="ja-JP" altLang="en-US" dirty="0"/>
              <a:t>レベル</a:t>
            </a:r>
          </a:p>
          <a:p>
            <a:pPr lvl="3"/>
            <a:r>
              <a:rPr lang="ja-JP" altLang="en-US" dirty="0"/>
              <a:t>第 </a:t>
            </a:r>
            <a:r>
              <a:rPr lang="en-US" altLang="ja-JP" dirty="0"/>
              <a:t>4 </a:t>
            </a:r>
            <a:r>
              <a:rPr lang="ja-JP" altLang="en-US" dirty="0"/>
              <a:t>レベル</a:t>
            </a:r>
          </a:p>
          <a:p>
            <a:pPr lvl="4"/>
            <a:r>
              <a:rPr lang="ja-JP" altLang="en-US" dirty="0"/>
              <a:t>第 </a:t>
            </a:r>
            <a:r>
              <a:rPr lang="en-US" altLang="ja-JP" dirty="0"/>
              <a:t>5 </a:t>
            </a:r>
            <a:r>
              <a:rPr lang="ja-JP" altLang="en-US" dirty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1AA3E3D-4D1D-4163-AD90-B772FBC95A7D}" type="datetime1">
              <a:rPr kumimoji="1" lang="ja-JP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2025/3/8</a:t>
            </a:fld>
            <a:endParaRPr kumimoji="1" lang="ja-JP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badi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205D82C-95A1-431E-8E38-AA614A14CDCF}" type="slidenum">
              <a:rPr kumimoji="1" lang="ja-JP" alt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badi" panose="020B0604020202020204" pitchFamily="34" charset="0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1" lang="ja-JP" altLang="en-US" sz="2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badi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  <p:cxnSp>
        <p:nvCxnSpPr>
          <p:cNvPr id="8" name="直線コネクタ 7">
            <a:extLst>
              <a:ext uri="{FF2B5EF4-FFF2-40B4-BE49-F238E27FC236}">
                <a16:creationId xmlns:a16="http://schemas.microsoft.com/office/drawing/2014/main" id="{FEE24C5F-FDEB-41AC-8EE7-D7A90FDF0D4E}"/>
              </a:ext>
            </a:extLst>
          </p:cNvPr>
          <p:cNvCxnSpPr/>
          <p:nvPr userDrawn="1"/>
        </p:nvCxnSpPr>
        <p:spPr>
          <a:xfrm>
            <a:off x="3408372" y="1771739"/>
            <a:ext cx="0" cy="308186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2862921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A417190-F4F2-435C-9433-79F7AB9E97BF}" type="datetime1">
              <a:rPr kumimoji="1" lang="ja-JP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2025/3/8</a:t>
            </a:fld>
            <a:endParaRPr kumimoji="1" lang="ja-JP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badi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205D82C-95A1-431E-8E38-AA614A14CDCF}" type="slidenum">
              <a:rPr kumimoji="1" lang="ja-JP" alt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badi" panose="020B0604020202020204" pitchFamily="34" charset="0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1" lang="ja-JP" altLang="en-US" sz="2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badi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37743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dirty="0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 dirty="0"/>
              <a:t>マスター テキストの書式設定</a:t>
            </a:r>
          </a:p>
          <a:p>
            <a:pPr lvl="1"/>
            <a:r>
              <a:rPr lang="ja-JP" altLang="en-US" dirty="0"/>
              <a:t>第 </a:t>
            </a:r>
            <a:r>
              <a:rPr lang="en-US" altLang="ja-JP" dirty="0"/>
              <a:t>2 </a:t>
            </a:r>
            <a:r>
              <a:rPr lang="ja-JP" altLang="en-US" dirty="0"/>
              <a:t>レベル</a:t>
            </a:r>
          </a:p>
          <a:p>
            <a:pPr lvl="2"/>
            <a:r>
              <a:rPr lang="ja-JP" altLang="en-US" dirty="0"/>
              <a:t>第 </a:t>
            </a:r>
            <a:r>
              <a:rPr lang="en-US" altLang="ja-JP" dirty="0"/>
              <a:t>3 </a:t>
            </a:r>
            <a:r>
              <a:rPr lang="ja-JP" altLang="en-US" dirty="0"/>
              <a:t>レベル</a:t>
            </a:r>
          </a:p>
          <a:p>
            <a:pPr lvl="3"/>
            <a:r>
              <a:rPr lang="ja-JP" altLang="en-US" dirty="0"/>
              <a:t>第 </a:t>
            </a:r>
            <a:r>
              <a:rPr lang="en-US" altLang="ja-JP" dirty="0"/>
              <a:t>4 </a:t>
            </a:r>
            <a:r>
              <a:rPr lang="ja-JP" altLang="en-US" dirty="0"/>
              <a:t>レベル</a:t>
            </a:r>
          </a:p>
          <a:p>
            <a:pPr lvl="4"/>
            <a:r>
              <a:rPr lang="ja-JP" altLang="en-US" dirty="0"/>
              <a:t>第 </a:t>
            </a:r>
            <a:r>
              <a:rPr lang="en-US" altLang="ja-JP" dirty="0"/>
              <a:t>5 </a:t>
            </a:r>
            <a:r>
              <a:rPr lang="ja-JP" altLang="en-US" dirty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AA3E3D-4D1D-4163-AD90-B772FBC95A7D}" type="datetime1">
              <a:rPr kumimoji="1" lang="ja-JP" altLang="en-US" smtClean="0"/>
              <a:t>2025/3/8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5D82C-95A1-431E-8E38-AA614A14CDC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9750384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9376" y="2614172"/>
            <a:ext cx="3086100" cy="1397000"/>
          </a:xfrm>
        </p:spPr>
        <p:txBody>
          <a:bodyPr/>
          <a:lstStyle>
            <a:lvl1pPr algn="r">
              <a:lnSpc>
                <a:spcPct val="100000"/>
              </a:lnSpc>
              <a:defRPr/>
            </a:lvl1pPr>
          </a:lstStyle>
          <a:p>
            <a:r>
              <a:rPr lang="ja-JP" altLang="en-US" dirty="0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22284" y="946596"/>
            <a:ext cx="5311720" cy="5267459"/>
          </a:xfrm>
        </p:spPr>
        <p:txBody>
          <a:bodyPr anchor="ctr"/>
          <a:lstStyle>
            <a:lvl1pPr>
              <a:spcBef>
                <a:spcPts val="0"/>
              </a:spcBef>
              <a:defRPr sz="2600"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</a:lstStyle>
          <a:p>
            <a:pPr lvl="0"/>
            <a:r>
              <a:rPr lang="ja-JP" altLang="en-US" dirty="0"/>
              <a:t>マスター テキストの書式設定</a:t>
            </a:r>
          </a:p>
          <a:p>
            <a:pPr lvl="1"/>
            <a:r>
              <a:rPr lang="ja-JP" altLang="en-US" dirty="0"/>
              <a:t>第 </a:t>
            </a:r>
            <a:r>
              <a:rPr lang="en-US" altLang="ja-JP" dirty="0"/>
              <a:t>2 </a:t>
            </a:r>
            <a:r>
              <a:rPr lang="ja-JP" altLang="en-US" dirty="0"/>
              <a:t>レベル</a:t>
            </a:r>
          </a:p>
          <a:p>
            <a:pPr lvl="2"/>
            <a:r>
              <a:rPr lang="ja-JP" altLang="en-US" dirty="0"/>
              <a:t>第 </a:t>
            </a:r>
            <a:r>
              <a:rPr lang="en-US" altLang="ja-JP" dirty="0"/>
              <a:t>3 </a:t>
            </a:r>
            <a:r>
              <a:rPr lang="ja-JP" altLang="en-US" dirty="0"/>
              <a:t>レベル</a:t>
            </a:r>
          </a:p>
          <a:p>
            <a:pPr lvl="3"/>
            <a:r>
              <a:rPr lang="ja-JP" altLang="en-US" dirty="0"/>
              <a:t>第 </a:t>
            </a:r>
            <a:r>
              <a:rPr lang="en-US" altLang="ja-JP" dirty="0"/>
              <a:t>4 </a:t>
            </a:r>
            <a:r>
              <a:rPr lang="ja-JP" altLang="en-US" dirty="0"/>
              <a:t>レベル</a:t>
            </a:r>
          </a:p>
          <a:p>
            <a:pPr lvl="4"/>
            <a:r>
              <a:rPr lang="ja-JP" altLang="en-US" dirty="0"/>
              <a:t>第 </a:t>
            </a:r>
            <a:r>
              <a:rPr lang="en-US" altLang="ja-JP" dirty="0"/>
              <a:t>5 </a:t>
            </a:r>
            <a:r>
              <a:rPr lang="ja-JP" altLang="en-US" dirty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AA3E3D-4D1D-4163-AD90-B772FBC95A7D}" type="datetime1">
              <a:rPr kumimoji="1" lang="ja-JP" altLang="en-US" smtClean="0"/>
              <a:t>2025/3/8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5D82C-95A1-431E-8E38-AA614A14CDCF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cxnSp>
        <p:nvCxnSpPr>
          <p:cNvPr id="8" name="直線コネクタ 7">
            <a:extLst>
              <a:ext uri="{FF2B5EF4-FFF2-40B4-BE49-F238E27FC236}">
                <a16:creationId xmlns:a16="http://schemas.microsoft.com/office/drawing/2014/main" id="{FEE24C5F-FDEB-41AC-8EE7-D7A90FDF0D4E}"/>
              </a:ext>
            </a:extLst>
          </p:cNvPr>
          <p:cNvCxnSpPr/>
          <p:nvPr userDrawn="1"/>
        </p:nvCxnSpPr>
        <p:spPr>
          <a:xfrm>
            <a:off x="3408372" y="1771739"/>
            <a:ext cx="0" cy="308186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481724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417190-F4F2-435C-9433-79F7AB9E97BF}" type="datetime1">
              <a:rPr kumimoji="1" lang="ja-JP" altLang="en-US" smtClean="0"/>
              <a:t>2025/3/8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5D82C-95A1-431E-8E38-AA614A14CDC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081626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>
            <a:normAutofit/>
          </a:bodyPr>
          <a:lstStyle>
            <a:lvl1pPr algn="ctr">
              <a:defRPr sz="4400"/>
            </a:lvl1pPr>
          </a:lstStyle>
          <a:p>
            <a:r>
              <a:rPr lang="ja-JP" altLang="en-US" dirty="0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481FBDB-3FE1-4E23-8A3E-D23037547262}" type="datetime1">
              <a:rPr kumimoji="1" lang="ja-JP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2025/3/8</a:t>
            </a:fld>
            <a:endParaRPr kumimoji="1" lang="ja-JP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205D82C-95A1-431E-8E38-AA614A14CDCF}" type="slidenum">
              <a:rPr kumimoji="1" lang="ja-JP" alt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1" lang="ja-JP" altLang="en-US" sz="2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158859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dirty="0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 dirty="0"/>
              <a:t>マスター テキストの書式設定</a:t>
            </a:r>
          </a:p>
          <a:p>
            <a:pPr lvl="1"/>
            <a:r>
              <a:rPr lang="ja-JP" altLang="en-US" dirty="0"/>
              <a:t>第 </a:t>
            </a:r>
            <a:r>
              <a:rPr lang="en-US" altLang="ja-JP" dirty="0"/>
              <a:t>2 </a:t>
            </a:r>
            <a:r>
              <a:rPr lang="ja-JP" altLang="en-US" dirty="0"/>
              <a:t>レベル</a:t>
            </a:r>
          </a:p>
          <a:p>
            <a:pPr lvl="2"/>
            <a:r>
              <a:rPr lang="ja-JP" altLang="en-US" dirty="0"/>
              <a:t>第 </a:t>
            </a:r>
            <a:r>
              <a:rPr lang="en-US" altLang="ja-JP" dirty="0"/>
              <a:t>3 </a:t>
            </a:r>
            <a:r>
              <a:rPr lang="ja-JP" altLang="en-US" dirty="0"/>
              <a:t>レベル</a:t>
            </a:r>
          </a:p>
          <a:p>
            <a:pPr lvl="3"/>
            <a:r>
              <a:rPr lang="ja-JP" altLang="en-US" dirty="0"/>
              <a:t>第 </a:t>
            </a:r>
            <a:r>
              <a:rPr lang="en-US" altLang="ja-JP" dirty="0"/>
              <a:t>4 </a:t>
            </a:r>
            <a:r>
              <a:rPr lang="ja-JP" altLang="en-US" dirty="0"/>
              <a:t>レベル</a:t>
            </a:r>
          </a:p>
          <a:p>
            <a:pPr lvl="4"/>
            <a:r>
              <a:rPr lang="ja-JP" altLang="en-US" dirty="0"/>
              <a:t>第 </a:t>
            </a:r>
            <a:r>
              <a:rPr lang="en-US" altLang="ja-JP" dirty="0"/>
              <a:t>5 </a:t>
            </a:r>
            <a:r>
              <a:rPr lang="ja-JP" altLang="en-US" dirty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1AA3E3D-4D1D-4163-AD90-B772FBC95A7D}" type="datetime1">
              <a:rPr kumimoji="1" lang="ja-JP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2025/3/8</a:t>
            </a:fld>
            <a:endParaRPr kumimoji="1" lang="ja-JP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205D82C-95A1-431E-8E38-AA614A14CDCF}" type="slidenum">
              <a:rPr kumimoji="1" lang="ja-JP" alt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1" lang="ja-JP" altLang="en-US" sz="2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611833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9376" y="2614172"/>
            <a:ext cx="3086100" cy="1397000"/>
          </a:xfrm>
        </p:spPr>
        <p:txBody>
          <a:bodyPr/>
          <a:lstStyle>
            <a:lvl1pPr algn="r">
              <a:lnSpc>
                <a:spcPct val="100000"/>
              </a:lnSpc>
              <a:defRPr/>
            </a:lvl1pPr>
          </a:lstStyle>
          <a:p>
            <a:r>
              <a:rPr lang="ja-JP" altLang="en-US" dirty="0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22284" y="946596"/>
            <a:ext cx="5311720" cy="5267459"/>
          </a:xfrm>
        </p:spPr>
        <p:txBody>
          <a:bodyPr anchor="ctr"/>
          <a:lstStyle>
            <a:lvl1pPr>
              <a:spcBef>
                <a:spcPts val="0"/>
              </a:spcBef>
              <a:defRPr sz="2600"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</a:lstStyle>
          <a:p>
            <a:pPr lvl="0"/>
            <a:r>
              <a:rPr lang="ja-JP" altLang="en-US" dirty="0"/>
              <a:t>マスター テキストの書式設定</a:t>
            </a:r>
          </a:p>
          <a:p>
            <a:pPr lvl="1"/>
            <a:r>
              <a:rPr lang="ja-JP" altLang="en-US" dirty="0"/>
              <a:t>第 </a:t>
            </a:r>
            <a:r>
              <a:rPr lang="en-US" altLang="ja-JP" dirty="0"/>
              <a:t>2 </a:t>
            </a:r>
            <a:r>
              <a:rPr lang="ja-JP" altLang="en-US" dirty="0"/>
              <a:t>レベル</a:t>
            </a:r>
          </a:p>
          <a:p>
            <a:pPr lvl="2"/>
            <a:r>
              <a:rPr lang="ja-JP" altLang="en-US" dirty="0"/>
              <a:t>第 </a:t>
            </a:r>
            <a:r>
              <a:rPr lang="en-US" altLang="ja-JP" dirty="0"/>
              <a:t>3 </a:t>
            </a:r>
            <a:r>
              <a:rPr lang="ja-JP" altLang="en-US" dirty="0"/>
              <a:t>レベル</a:t>
            </a:r>
          </a:p>
          <a:p>
            <a:pPr lvl="3"/>
            <a:r>
              <a:rPr lang="ja-JP" altLang="en-US" dirty="0"/>
              <a:t>第 </a:t>
            </a:r>
            <a:r>
              <a:rPr lang="en-US" altLang="ja-JP" dirty="0"/>
              <a:t>4 </a:t>
            </a:r>
            <a:r>
              <a:rPr lang="ja-JP" altLang="en-US" dirty="0"/>
              <a:t>レベル</a:t>
            </a:r>
          </a:p>
          <a:p>
            <a:pPr lvl="4"/>
            <a:r>
              <a:rPr lang="ja-JP" altLang="en-US" dirty="0"/>
              <a:t>第 </a:t>
            </a:r>
            <a:r>
              <a:rPr lang="en-US" altLang="ja-JP" dirty="0"/>
              <a:t>5 </a:t>
            </a:r>
            <a:r>
              <a:rPr lang="ja-JP" altLang="en-US" dirty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1AA3E3D-4D1D-4163-AD90-B772FBC95A7D}" type="datetime1">
              <a:rPr kumimoji="1" lang="ja-JP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2025/3/8</a:t>
            </a:fld>
            <a:endParaRPr kumimoji="1" lang="ja-JP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205D82C-95A1-431E-8E38-AA614A14CDCF}" type="slidenum">
              <a:rPr kumimoji="1" lang="ja-JP" alt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1" lang="ja-JP" altLang="en-US" sz="2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  <p:cxnSp>
        <p:nvCxnSpPr>
          <p:cNvPr id="8" name="直線コネクタ 7">
            <a:extLst>
              <a:ext uri="{FF2B5EF4-FFF2-40B4-BE49-F238E27FC236}">
                <a16:creationId xmlns:a16="http://schemas.microsoft.com/office/drawing/2014/main" id="{FEE24C5F-FDEB-41AC-8EE7-D7A90FDF0D4E}"/>
              </a:ext>
            </a:extLst>
          </p:cNvPr>
          <p:cNvCxnSpPr/>
          <p:nvPr userDrawn="1"/>
        </p:nvCxnSpPr>
        <p:spPr>
          <a:xfrm>
            <a:off x="3408372" y="1771739"/>
            <a:ext cx="0" cy="308186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826131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A417190-F4F2-435C-9433-79F7AB9E97BF}" type="datetime1">
              <a:rPr kumimoji="1" lang="ja-JP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2025/3/8</a:t>
            </a:fld>
            <a:endParaRPr kumimoji="1" lang="ja-JP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205D82C-95A1-431E-8E38-AA614A14CDCF}" type="slidenum">
              <a:rPr kumimoji="1" lang="ja-JP" alt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1" lang="ja-JP" altLang="en-US" sz="2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898090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>
            <a:normAutofit/>
          </a:bodyPr>
          <a:lstStyle>
            <a:lvl1pPr algn="ctr">
              <a:defRPr sz="4400"/>
            </a:lvl1pPr>
          </a:lstStyle>
          <a:p>
            <a:r>
              <a:rPr lang="ja-JP" altLang="en-US" dirty="0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481FBDB-3FE1-4E23-8A3E-D23037547262}" type="datetime1">
              <a:rPr kumimoji="1" lang="ja-JP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2025/3/8</a:t>
            </a:fld>
            <a:endParaRPr kumimoji="1" lang="ja-JP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badi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205D82C-95A1-431E-8E38-AA614A14CDCF}" type="slidenum">
              <a:rPr kumimoji="1" lang="ja-JP" alt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badi" panose="020B0604020202020204" pitchFamily="34" charset="0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1" lang="ja-JP" altLang="en-US" sz="2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badi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004961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slideLayout" Target="../slideLayouts/slideLayout6.xml"/><Relationship Id="rId1" Type="http://schemas.openxmlformats.org/officeDocument/2006/relationships/slideLayout" Target="../slideLayouts/slideLayout5.xml"/><Relationship Id="rId5" Type="http://schemas.openxmlformats.org/officeDocument/2006/relationships/theme" Target="../theme/theme2.xml"/><Relationship Id="rId4" Type="http://schemas.openxmlformats.org/officeDocument/2006/relationships/slideLayout" Target="../slideLayouts/slideLayout8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1.xml"/><Relationship Id="rId2" Type="http://schemas.openxmlformats.org/officeDocument/2006/relationships/slideLayout" Target="../slideLayouts/slideLayout10.xml"/><Relationship Id="rId1" Type="http://schemas.openxmlformats.org/officeDocument/2006/relationships/slideLayout" Target="../slideLayouts/slideLayout9.xml"/><Relationship Id="rId5" Type="http://schemas.openxmlformats.org/officeDocument/2006/relationships/theme" Target="../theme/theme3.xml"/><Relationship Id="rId4" Type="http://schemas.openxmlformats.org/officeDocument/2006/relationships/slideLayout" Target="../slideLayouts/slideLayout1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21845" y="175028"/>
            <a:ext cx="8461208" cy="46986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 dirty="0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21845" y="846253"/>
            <a:ext cx="8461208" cy="53331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 dirty="0"/>
              <a:t>マスター テキストの書式設定</a:t>
            </a:r>
          </a:p>
          <a:p>
            <a:pPr lvl="1"/>
            <a:r>
              <a:rPr lang="ja-JP" altLang="en-US" dirty="0"/>
              <a:t>第 </a:t>
            </a:r>
            <a:r>
              <a:rPr lang="en-US" altLang="ja-JP" dirty="0"/>
              <a:t>2 </a:t>
            </a:r>
            <a:r>
              <a:rPr lang="ja-JP" altLang="en-US" dirty="0"/>
              <a:t>レベル</a:t>
            </a:r>
          </a:p>
          <a:p>
            <a:pPr lvl="2"/>
            <a:r>
              <a:rPr lang="ja-JP" altLang="en-US" dirty="0"/>
              <a:t>第 </a:t>
            </a:r>
            <a:r>
              <a:rPr lang="en-US" altLang="ja-JP" dirty="0"/>
              <a:t>3 </a:t>
            </a:r>
            <a:r>
              <a:rPr lang="ja-JP" altLang="en-US" dirty="0"/>
              <a:t>レベル</a:t>
            </a:r>
          </a:p>
          <a:p>
            <a:pPr lvl="3"/>
            <a:r>
              <a:rPr lang="ja-JP" altLang="en-US" dirty="0"/>
              <a:t>第 </a:t>
            </a:r>
            <a:r>
              <a:rPr lang="en-US" altLang="ja-JP" dirty="0"/>
              <a:t>4 </a:t>
            </a:r>
            <a:r>
              <a:rPr lang="ja-JP" altLang="en-US" dirty="0"/>
              <a:t>レベル</a:t>
            </a:r>
          </a:p>
          <a:p>
            <a:pPr lvl="4"/>
            <a:r>
              <a:rPr lang="ja-JP" altLang="en-US" dirty="0"/>
              <a:t>第 </a:t>
            </a:r>
            <a:r>
              <a:rPr lang="en-US" altLang="ja-JP" dirty="0"/>
              <a:t>5 </a:t>
            </a:r>
            <a:r>
              <a:rPr lang="ja-JP" altLang="en-US" dirty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BFBE731-6ED8-4A42-8A57-3C41D7584935}" type="datetime1">
              <a:rPr kumimoji="1" lang="ja-JP" altLang="en-US" smtClean="0"/>
              <a:t>2025/3/8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メイリオ" panose="020B0604030504040204" pitchFamily="50" charset="-128"/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885071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8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メイリオ" panose="020B0604030504040204" pitchFamily="50" charset="-128"/>
              </a:defRPr>
            </a:lvl1pPr>
          </a:lstStyle>
          <a:p>
            <a:fld id="{E205D82C-95A1-431E-8E38-AA614A14CDCF}" type="slidenum">
              <a:rPr lang="ja-JP" altLang="en-US" smtClean="0"/>
              <a:pPr/>
              <a:t>‹#›</a:t>
            </a:fld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498423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72" r:id="rId3"/>
    <p:sldLayoutId id="2147483667" r:id="rId4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3200" kern="1200">
          <a:solidFill>
            <a:srgbClr val="FF0000"/>
          </a:solidFill>
          <a:latin typeface="Arial" panose="020B0604020202020204" pitchFamily="34" charset="0"/>
          <a:ea typeface="メイリオ" panose="020B0604030504040204" pitchFamily="50" charset="-128"/>
          <a:cs typeface="Segoe UI" panose="020B0502040204020203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Arial" panose="020B0604020202020204" pitchFamily="34" charset="0"/>
          <a:ea typeface="メイリオ" panose="020B0604030504040204" pitchFamily="50" charset="-128"/>
          <a:cs typeface="Segoe UI" panose="020B0502040204020203" pitchFamily="34" charset="0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Arial" panose="020B0604020202020204" pitchFamily="34" charset="0"/>
          <a:ea typeface="メイリオ" panose="020B0604030504040204" pitchFamily="50" charset="-128"/>
          <a:cs typeface="Segoe UI" panose="020B0502040204020203" pitchFamily="34" charset="0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Arial" panose="020B0604020202020204" pitchFamily="34" charset="0"/>
          <a:ea typeface="メイリオ" panose="020B0604030504040204" pitchFamily="50" charset="-128"/>
          <a:cs typeface="Segoe UI" panose="020B0502040204020203" pitchFamily="34" charset="0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Arial" panose="020B0604020202020204" pitchFamily="34" charset="0"/>
          <a:ea typeface="メイリオ" panose="020B0604030504040204" pitchFamily="50" charset="-128"/>
          <a:cs typeface="Segoe UI" panose="020B0502040204020203" pitchFamily="34" charset="0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Arial" panose="020B0604020202020204" pitchFamily="34" charset="0"/>
          <a:ea typeface="メイリオ" panose="020B0604030504040204" pitchFamily="50" charset="-128"/>
          <a:cs typeface="Segoe UI" panose="020B0502040204020203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21845" y="175028"/>
            <a:ext cx="8461208" cy="46986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 dirty="0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21845" y="846253"/>
            <a:ext cx="8461208" cy="53331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 dirty="0"/>
              <a:t>マスター テキストの書式設定</a:t>
            </a:r>
          </a:p>
          <a:p>
            <a:pPr lvl="1"/>
            <a:r>
              <a:rPr lang="ja-JP" altLang="en-US" dirty="0"/>
              <a:t>第 </a:t>
            </a:r>
            <a:r>
              <a:rPr lang="en-US" altLang="ja-JP" dirty="0"/>
              <a:t>2 </a:t>
            </a:r>
            <a:r>
              <a:rPr lang="ja-JP" altLang="en-US" dirty="0"/>
              <a:t>レベル</a:t>
            </a:r>
          </a:p>
          <a:p>
            <a:pPr lvl="2"/>
            <a:r>
              <a:rPr lang="ja-JP" altLang="en-US" dirty="0"/>
              <a:t>第 </a:t>
            </a:r>
            <a:r>
              <a:rPr lang="en-US" altLang="ja-JP" dirty="0"/>
              <a:t>3 </a:t>
            </a:r>
            <a:r>
              <a:rPr lang="ja-JP" altLang="en-US" dirty="0"/>
              <a:t>レベル</a:t>
            </a:r>
          </a:p>
          <a:p>
            <a:pPr lvl="3"/>
            <a:r>
              <a:rPr lang="ja-JP" altLang="en-US" dirty="0"/>
              <a:t>第 </a:t>
            </a:r>
            <a:r>
              <a:rPr lang="en-US" altLang="ja-JP" dirty="0"/>
              <a:t>4 </a:t>
            </a:r>
            <a:r>
              <a:rPr lang="ja-JP" altLang="en-US" dirty="0"/>
              <a:t>レベル</a:t>
            </a:r>
          </a:p>
          <a:p>
            <a:pPr lvl="4"/>
            <a:r>
              <a:rPr lang="ja-JP" altLang="en-US" dirty="0"/>
              <a:t>第 </a:t>
            </a:r>
            <a:r>
              <a:rPr lang="en-US" altLang="ja-JP" dirty="0"/>
              <a:t>5 </a:t>
            </a:r>
            <a:r>
              <a:rPr lang="ja-JP" altLang="en-US" dirty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BFBE731-6ED8-4A42-8A57-3C41D7584935}" type="datetime1">
              <a:rPr kumimoji="1" lang="ja-JP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2025/3/8</a:t>
            </a:fld>
            <a:endParaRPr kumimoji="1" lang="ja-JP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メイリオ" panose="020B0604030504040204" pitchFamily="50" charset="-128"/>
              </a:defRPr>
            </a:lvl1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885071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8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メイリオ" panose="020B0604030504040204" pitchFamily="50" charset="-128"/>
              </a:defRPr>
            </a:lvl1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205D82C-95A1-431E-8E38-AA614A14CDCF}" type="slidenum">
              <a:rPr kumimoji="0" lang="ja-JP" alt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ja-JP" alt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857417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3200" kern="1200">
          <a:solidFill>
            <a:srgbClr val="FF0000"/>
          </a:solidFill>
          <a:latin typeface="Arial" panose="020B0604020202020204" pitchFamily="34" charset="0"/>
          <a:ea typeface="メイリオ" panose="020B0604030504040204" pitchFamily="50" charset="-128"/>
          <a:cs typeface="Segoe UI" panose="020B0502040204020203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Arial" panose="020B0604020202020204" pitchFamily="34" charset="0"/>
          <a:ea typeface="メイリオ" panose="020B0604030504040204" pitchFamily="50" charset="-128"/>
          <a:cs typeface="Segoe UI" panose="020B0502040204020203" pitchFamily="34" charset="0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Arial" panose="020B0604020202020204" pitchFamily="34" charset="0"/>
          <a:ea typeface="メイリオ" panose="020B0604030504040204" pitchFamily="50" charset="-128"/>
          <a:cs typeface="Segoe UI" panose="020B0502040204020203" pitchFamily="34" charset="0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Arial" panose="020B0604020202020204" pitchFamily="34" charset="0"/>
          <a:ea typeface="メイリオ" panose="020B0604030504040204" pitchFamily="50" charset="-128"/>
          <a:cs typeface="Segoe UI" panose="020B0502040204020203" pitchFamily="34" charset="0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Arial" panose="020B0604020202020204" pitchFamily="34" charset="0"/>
          <a:ea typeface="メイリオ" panose="020B0604030504040204" pitchFamily="50" charset="-128"/>
          <a:cs typeface="Segoe UI" panose="020B0502040204020203" pitchFamily="34" charset="0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Arial" panose="020B0604020202020204" pitchFamily="34" charset="0"/>
          <a:ea typeface="メイリオ" panose="020B0604030504040204" pitchFamily="50" charset="-128"/>
          <a:cs typeface="Segoe UI" panose="020B0502040204020203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21845" y="175028"/>
            <a:ext cx="8461208" cy="46986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 dirty="0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21845" y="846253"/>
            <a:ext cx="8461208" cy="53331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 dirty="0"/>
              <a:t>マスター テキストの書式設定</a:t>
            </a:r>
          </a:p>
          <a:p>
            <a:pPr lvl="1"/>
            <a:r>
              <a:rPr lang="ja-JP" altLang="en-US" dirty="0"/>
              <a:t>第 </a:t>
            </a:r>
            <a:r>
              <a:rPr lang="en-US" altLang="ja-JP" dirty="0"/>
              <a:t>2 </a:t>
            </a:r>
            <a:r>
              <a:rPr lang="ja-JP" altLang="en-US" dirty="0"/>
              <a:t>レベル</a:t>
            </a:r>
          </a:p>
          <a:p>
            <a:pPr lvl="2"/>
            <a:r>
              <a:rPr lang="ja-JP" altLang="en-US" dirty="0"/>
              <a:t>第 </a:t>
            </a:r>
            <a:r>
              <a:rPr lang="en-US" altLang="ja-JP" dirty="0"/>
              <a:t>3 </a:t>
            </a:r>
            <a:r>
              <a:rPr lang="ja-JP" altLang="en-US" dirty="0"/>
              <a:t>レベル</a:t>
            </a:r>
          </a:p>
          <a:p>
            <a:pPr lvl="3"/>
            <a:r>
              <a:rPr lang="ja-JP" altLang="en-US" dirty="0"/>
              <a:t>第 </a:t>
            </a:r>
            <a:r>
              <a:rPr lang="en-US" altLang="ja-JP" dirty="0"/>
              <a:t>4 </a:t>
            </a:r>
            <a:r>
              <a:rPr lang="ja-JP" altLang="en-US" dirty="0"/>
              <a:t>レベル</a:t>
            </a:r>
          </a:p>
          <a:p>
            <a:pPr lvl="4"/>
            <a:r>
              <a:rPr lang="ja-JP" altLang="en-US" dirty="0"/>
              <a:t>第 </a:t>
            </a:r>
            <a:r>
              <a:rPr lang="en-US" altLang="ja-JP" dirty="0"/>
              <a:t>5 </a:t>
            </a:r>
            <a:r>
              <a:rPr lang="ja-JP" altLang="en-US" dirty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BFBE731-6ED8-4A42-8A57-3C41D7584935}" type="datetime1">
              <a:rPr kumimoji="1" lang="ja-JP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2025/3/8</a:t>
            </a:fld>
            <a:endParaRPr kumimoji="1" lang="ja-JP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badi" panose="020B0604020202020204" pitchFamily="34" charset="0"/>
                <a:ea typeface="メイリオ" panose="020B0604030504040204" pitchFamily="50" charset="-128"/>
              </a:defRPr>
            </a:lvl1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badi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885071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800">
                <a:solidFill>
                  <a:schemeClr val="tx1">
                    <a:tint val="75000"/>
                  </a:schemeClr>
                </a:solidFill>
                <a:latin typeface="Abadi" panose="020B0604020202020204" pitchFamily="34" charset="0"/>
                <a:ea typeface="メイリオ" panose="020B0604030504040204" pitchFamily="50" charset="-128"/>
              </a:defRPr>
            </a:lvl1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205D82C-95A1-431E-8E38-AA614A14CDCF}" type="slidenum">
              <a:rPr kumimoji="0" lang="ja-JP" alt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badi" panose="020B0604020202020204" pitchFamily="34" charset="0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ja-JP" alt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badi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875943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3200" kern="1200">
          <a:solidFill>
            <a:srgbClr val="FF0000"/>
          </a:solidFill>
          <a:latin typeface="Abadi" panose="020B0604020202020204" pitchFamily="34" charset="0"/>
          <a:ea typeface="メイリオ" panose="020B0604030504040204" pitchFamily="50" charset="-128"/>
          <a:cs typeface="Segoe UI" panose="020B0502040204020203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Abadi" panose="020B0604020202020204" pitchFamily="34" charset="0"/>
          <a:ea typeface="メイリオ" panose="020B0604030504040204" pitchFamily="50" charset="-128"/>
          <a:cs typeface="Segoe UI" panose="020B0502040204020203" pitchFamily="34" charset="0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Abadi" panose="020B0604020202020204" pitchFamily="34" charset="0"/>
          <a:ea typeface="メイリオ" panose="020B0604030504040204" pitchFamily="50" charset="-128"/>
          <a:cs typeface="Segoe UI" panose="020B0502040204020203" pitchFamily="34" charset="0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Abadi" panose="020B0604020202020204" pitchFamily="34" charset="0"/>
          <a:ea typeface="メイリオ" panose="020B0604030504040204" pitchFamily="50" charset="-128"/>
          <a:cs typeface="Segoe UI" panose="020B0502040204020203" pitchFamily="34" charset="0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Abadi" panose="020B0604020202020204" pitchFamily="34" charset="0"/>
          <a:ea typeface="メイリオ" panose="020B0604030504040204" pitchFamily="50" charset="-128"/>
          <a:cs typeface="Segoe UI" panose="020B0502040204020203" pitchFamily="34" charset="0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Abadi" panose="020B0604020202020204" pitchFamily="34" charset="0"/>
          <a:ea typeface="メイリオ" panose="020B0604030504040204" pitchFamily="50" charset="-128"/>
          <a:cs typeface="Segoe UI" panose="020B0502040204020203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kkaneko.jp/de/ds/index.html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0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hyperlink" Target="http://sqlfiddle.com/" TargetMode="External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hyperlink" Target="http://sqlfiddle.com/" TargetMode="External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hyperlink" Target="http://sqlfiddle.com/" TargetMode="External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hyperlink" Target="http://sqlfiddle.com/" TargetMode="External"/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0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hyperlink" Target="http://sqlfiddle.com/" TargetMode="External"/><Relationship Id="rId1" Type="http://schemas.openxmlformats.org/officeDocument/2006/relationships/slideLayout" Target="../slideLayouts/slideLayout6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0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6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6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6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6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6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6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6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6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6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6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799" y="1122363"/>
            <a:ext cx="7984273" cy="2387600"/>
          </a:xfrm>
        </p:spPr>
        <p:txBody>
          <a:bodyPr>
            <a:noAutofit/>
          </a:bodyPr>
          <a:lstStyle/>
          <a:p>
            <a:r>
              <a:rPr lang="en-US" altLang="ja-JP" sz="3600" dirty="0"/>
              <a:t>13. </a:t>
            </a:r>
            <a:r>
              <a:rPr lang="ja-JP" altLang="en-US" sz="3600" dirty="0"/>
              <a:t>データ管理の基礎：オンライントランザクションとデータウェアハウスの特徴と活用</a:t>
            </a: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55940FB6-D91C-4C45-82A6-6C3F63B50793}" type="slidenum">
              <a:rPr lang="ja-JP" altLang="en-US" smtClean="0"/>
              <a:pPr/>
              <a:t>1</a:t>
            </a:fld>
            <a:endParaRPr lang="ja-JP" altLang="en-US"/>
          </a:p>
        </p:txBody>
      </p:sp>
      <p:sp>
        <p:nvSpPr>
          <p:cNvPr id="8" name="サブタイトル 2"/>
          <p:cNvSpPr txBox="1">
            <a:spLocks/>
          </p:cNvSpPr>
          <p:nvPr/>
        </p:nvSpPr>
        <p:spPr>
          <a:xfrm>
            <a:off x="264319" y="3963945"/>
            <a:ext cx="8492223" cy="165576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kumimoji="1" sz="2400" kern="12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1pPr>
            <a:lvl2pPr marL="457200" indent="0" algn="ctr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2000" kern="12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2pPr>
            <a:lvl3pPr marL="914400" indent="0" algn="ctr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800" kern="12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3pPr>
            <a:lvl4pPr marL="1371600" indent="0" algn="ctr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4pPr>
            <a:lvl5pPr marL="1828800" indent="0" algn="ctr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ja-JP" sz="2800" dirty="0">
                <a:latin typeface="Arial" panose="020B0604020202020204" pitchFamily="34" charset="0"/>
              </a:rPr>
              <a:t>URL: </a:t>
            </a:r>
            <a:r>
              <a:rPr lang="en-US" altLang="ja-JP" sz="2800" dirty="0">
                <a:latin typeface="Arial" panose="020B0604020202020204" pitchFamily="34" charset="0"/>
                <a:hlinkClick r:id="rId3"/>
              </a:rPr>
              <a:t>https://</a:t>
            </a:r>
            <a:r>
              <a:rPr lang="en-US" altLang="ja-JP" sz="2800" dirty="0" err="1">
                <a:latin typeface="Arial" panose="020B0604020202020204" pitchFamily="34" charset="0"/>
                <a:hlinkClick r:id="rId3"/>
              </a:rPr>
              <a:t>www.kkaneko.jp</a:t>
            </a:r>
            <a:r>
              <a:rPr lang="en-US" altLang="ja-JP" sz="2800" dirty="0">
                <a:latin typeface="Arial" panose="020B0604020202020204" pitchFamily="34" charset="0"/>
                <a:hlinkClick r:id="rId3"/>
              </a:rPr>
              <a:t>/de/ds/</a:t>
            </a:r>
            <a:r>
              <a:rPr lang="en-US" altLang="ja-JP" sz="2800" dirty="0" err="1">
                <a:latin typeface="Arial" panose="020B0604020202020204" pitchFamily="34" charset="0"/>
                <a:hlinkClick r:id="rId3"/>
              </a:rPr>
              <a:t>index.html</a:t>
            </a:r>
            <a:endParaRPr lang="en-US" altLang="ja-JP" sz="2800" dirty="0">
              <a:latin typeface="Arial" panose="020B0604020202020204" pitchFamily="34" charset="0"/>
            </a:endParaRPr>
          </a:p>
          <a:p>
            <a:r>
              <a:rPr lang="ja-JP" altLang="en-US" sz="2800" dirty="0">
                <a:latin typeface="Arial" panose="020B0604020202020204" pitchFamily="34" charset="0"/>
              </a:rPr>
              <a:t>金子邦彦</a:t>
            </a:r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39C5C1B8-0607-4859-B5AC-11C66348B23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1042" y="4606947"/>
            <a:ext cx="1095375" cy="809625"/>
          </a:xfrm>
          <a:prstGeom prst="rect">
            <a:avLst/>
          </a:prstGeom>
        </p:spPr>
      </p:pic>
      <p:pic>
        <p:nvPicPr>
          <p:cNvPr id="5" name="Picture 2" descr="https://mirrors.creativecommons.org/presskit/buttons/88x31/png/by-nc-sa.eu.png">
            <a:extLst>
              <a:ext uri="{FF2B5EF4-FFF2-40B4-BE49-F238E27FC236}">
                <a16:creationId xmlns:a16="http://schemas.microsoft.com/office/drawing/2014/main" id="{3C58B151-00BC-4B03-B890-5D23E58B4CE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5104" y="5854702"/>
            <a:ext cx="1433790" cy="5016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333C51FE-3BAB-482B-A9F8-01DBD2DFE5FA}"/>
              </a:ext>
            </a:extLst>
          </p:cNvPr>
          <p:cNvSpPr txBox="1"/>
          <p:nvPr/>
        </p:nvSpPr>
        <p:spPr>
          <a:xfrm>
            <a:off x="1969364" y="6538913"/>
            <a:ext cx="5205271" cy="300082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r>
              <a:rPr kumimoji="1" lang="ja-JP" altLang="en-US" sz="1350" dirty="0">
                <a:latin typeface="Arial" panose="020B0604020202020204" pitchFamily="34" charset="0"/>
                <a:ea typeface="メイリオ" panose="020B0604030504040204" pitchFamily="50" charset="-128"/>
              </a:rPr>
              <a:t>謝辞：この資料では「いらすとや」のイラストを使用しています</a:t>
            </a:r>
          </a:p>
        </p:txBody>
      </p:sp>
    </p:spTree>
    <p:extLst>
      <p:ext uri="{BB962C8B-B14F-4D97-AF65-F5344CB8AC3E}">
        <p14:creationId xmlns:p14="http://schemas.microsoft.com/office/powerpoint/2010/main" val="272497537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kumimoji="1" lang="en-US" altLang="ja-JP" dirty="0"/>
              <a:t>SQL </a:t>
            </a:r>
            <a:r>
              <a:rPr kumimoji="1" lang="ja-JP" altLang="en-US" dirty="0"/>
              <a:t>理解のための前提知識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21845" y="846252"/>
            <a:ext cx="8511005" cy="587522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ja-JP" altLang="en-US" sz="2400" dirty="0"/>
              <a:t>〇 </a:t>
            </a:r>
            <a:r>
              <a:rPr kumimoji="1" lang="ja-JP" altLang="en-US" sz="2400" dirty="0"/>
              <a:t>テーブル</a:t>
            </a:r>
            <a:endParaRPr kumimoji="1" lang="en-US" altLang="ja-JP" sz="2400" dirty="0"/>
          </a:p>
          <a:p>
            <a:pPr marL="0" indent="0">
              <a:buNone/>
            </a:pPr>
            <a:r>
              <a:rPr lang="ja-JP" altLang="en-US" sz="2400" dirty="0">
                <a:solidFill>
                  <a:srgbClr val="374151"/>
                </a:solidFill>
                <a:latin typeface="Söhne"/>
              </a:rPr>
              <a:t>データを</a:t>
            </a:r>
            <a:r>
              <a:rPr lang="ja-JP" altLang="en-US" sz="2400" b="1" dirty="0">
                <a:solidFill>
                  <a:srgbClr val="C00000"/>
                </a:solidFill>
                <a:latin typeface="Söhne"/>
              </a:rPr>
              <a:t>テーブル</a:t>
            </a:r>
            <a:r>
              <a:rPr lang="ja-JP" altLang="en-US" sz="2400" dirty="0">
                <a:solidFill>
                  <a:srgbClr val="374151"/>
                </a:solidFill>
                <a:latin typeface="Söhne"/>
              </a:rPr>
              <a:t>と呼ばれる</a:t>
            </a:r>
            <a:r>
              <a:rPr lang="ja-JP" altLang="en-US" sz="2400" b="1" dirty="0">
                <a:solidFill>
                  <a:srgbClr val="374151"/>
                </a:solidFill>
                <a:latin typeface="Söhne"/>
              </a:rPr>
              <a:t>表形式で保存</a:t>
            </a:r>
            <a:endParaRPr lang="en-US" altLang="ja-JP" sz="2400" b="1" dirty="0">
              <a:solidFill>
                <a:srgbClr val="374151"/>
              </a:solidFill>
              <a:latin typeface="Söhne"/>
            </a:endParaRPr>
          </a:p>
          <a:p>
            <a:pPr marL="0" indent="0">
              <a:buNone/>
            </a:pPr>
            <a:endParaRPr kumimoji="1" lang="en-US" altLang="ja-JP" sz="2400" dirty="0"/>
          </a:p>
          <a:p>
            <a:pPr marL="0" indent="0">
              <a:buNone/>
            </a:pPr>
            <a:endParaRPr lang="en-US" altLang="ja-JP" sz="2400" dirty="0"/>
          </a:p>
          <a:p>
            <a:pPr marL="0" indent="0">
              <a:buNone/>
            </a:pPr>
            <a:endParaRPr kumimoji="1" lang="en-US" altLang="ja-JP" sz="2400" dirty="0"/>
          </a:p>
          <a:p>
            <a:pPr marL="0" indent="0">
              <a:buNone/>
            </a:pPr>
            <a:endParaRPr kumimoji="1" lang="en-US" altLang="ja-JP" sz="2400" dirty="0"/>
          </a:p>
          <a:p>
            <a:pPr marL="0" indent="0">
              <a:buNone/>
            </a:pPr>
            <a:r>
              <a:rPr lang="ja-JP" altLang="en-US" sz="2400" dirty="0"/>
              <a:t>〇 問い合わせ（クエリ）</a:t>
            </a:r>
            <a:endParaRPr lang="en-US" altLang="ja-JP" sz="2400" dirty="0"/>
          </a:p>
          <a:p>
            <a:r>
              <a:rPr lang="ja-JP" altLang="en-US" sz="2400" b="1" dirty="0">
                <a:solidFill>
                  <a:srgbClr val="C00000"/>
                </a:solidFill>
              </a:rPr>
              <a:t>問い合わせ（クエリ）</a:t>
            </a:r>
            <a:r>
              <a:rPr lang="ja-JP" altLang="en-US" sz="2400" dirty="0"/>
              <a:t>は、</a:t>
            </a:r>
            <a:r>
              <a:rPr lang="ja-JP" altLang="en-US" sz="2400" b="1" dirty="0">
                <a:solidFill>
                  <a:srgbClr val="C00000"/>
                </a:solidFill>
              </a:rPr>
              <a:t>データベース</a:t>
            </a:r>
            <a:r>
              <a:rPr lang="ja-JP" altLang="en-US" sz="2400" dirty="0"/>
              <a:t>から</a:t>
            </a:r>
            <a:r>
              <a:rPr lang="ja-JP" altLang="en-US" sz="2400" b="1" u="sng" dirty="0"/>
              <a:t>必要なデータを検索、加工するための指令</a:t>
            </a:r>
            <a:endParaRPr lang="en-US" altLang="ja-JP" sz="2400" b="1" u="sng" dirty="0"/>
          </a:p>
          <a:p>
            <a:r>
              <a:rPr lang="en-US" altLang="ja-JP" sz="2400" dirty="0"/>
              <a:t>SELECT, FROM, WHERE </a:t>
            </a:r>
            <a:r>
              <a:rPr lang="ja-JP" altLang="en-US" sz="2400" dirty="0"/>
              <a:t>など、</a:t>
            </a:r>
            <a:r>
              <a:rPr lang="ja-JP" altLang="en-US" sz="2400" b="1" dirty="0"/>
              <a:t>多様</a:t>
            </a:r>
            <a:r>
              <a:rPr lang="ja-JP" altLang="en-US" sz="2400" dirty="0"/>
              <a:t>なコマンドが存在。</a:t>
            </a:r>
          </a:p>
          <a:p>
            <a:r>
              <a:rPr lang="ja-JP" altLang="en-US" sz="2400" b="1" dirty="0"/>
              <a:t>結合、集計、ソート、副問い合わせ</a:t>
            </a:r>
            <a:r>
              <a:rPr lang="ja-JP" altLang="en-US" sz="2400" dirty="0"/>
              <a:t>など、高度な操作も可能</a:t>
            </a:r>
            <a:endParaRPr lang="en-US" altLang="ja-JP" sz="2400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205D82C-95A1-431E-8E38-AA614A14CDCF}" type="slidenum">
              <a:rPr kumimoji="1" lang="ja-JP" alt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1" lang="ja-JP" altLang="en-US" sz="2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  <p:graphicFrame>
        <p:nvGraphicFramePr>
          <p:cNvPr id="7" name="表 6">
            <a:extLst>
              <a:ext uri="{FF2B5EF4-FFF2-40B4-BE49-F238E27FC236}">
                <a16:creationId xmlns:a16="http://schemas.microsoft.com/office/drawing/2014/main" id="{AB3E76CA-A9B6-4D97-996F-09D649B90FBD}"/>
              </a:ext>
            </a:extLst>
          </p:cNvPr>
          <p:cNvGraphicFramePr>
            <a:graphicFrameLocks noGrp="1"/>
          </p:cNvGraphicFramePr>
          <p:nvPr/>
        </p:nvGraphicFramePr>
        <p:xfrm>
          <a:off x="923827" y="1820743"/>
          <a:ext cx="2943616" cy="1737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6737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9503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8120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88620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400" dirty="0"/>
                        <a:t>ID</a:t>
                      </a:r>
                      <a:endParaRPr kumimoji="1" lang="ja-JP" altLang="en-US" sz="2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2400" dirty="0"/>
                        <a:t>商品名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2400" dirty="0"/>
                        <a:t>単価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8620"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400" dirty="0"/>
                        <a:t>1</a:t>
                      </a:r>
                      <a:endParaRPr kumimoji="1" lang="ja-JP" altLang="en-US" sz="2400" dirty="0"/>
                    </a:p>
                  </a:txBody>
                  <a:tcPr marL="68580" marR="68580" marT="34290" marB="34290">
                    <a:solidFill>
                      <a:srgbClr val="FF0000">
                        <a:alpha val="1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ja-JP" altLang="en-US" sz="2400" dirty="0"/>
                        <a:t>みかん</a:t>
                      </a:r>
                    </a:p>
                  </a:txBody>
                  <a:tcPr marL="68580" marR="68580" marT="34290" marB="34290">
                    <a:solidFill>
                      <a:srgbClr val="FF0000">
                        <a:alpha val="1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400" dirty="0"/>
                        <a:t>50</a:t>
                      </a:r>
                      <a:endParaRPr kumimoji="1" lang="ja-JP" altLang="en-US" sz="2400" dirty="0"/>
                    </a:p>
                  </a:txBody>
                  <a:tcPr marL="68580" marR="68580" marT="34290" marB="34290">
                    <a:solidFill>
                      <a:srgbClr val="FF0000">
                        <a:alpha val="15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88620"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400" dirty="0"/>
                        <a:t>2</a:t>
                      </a:r>
                      <a:endParaRPr kumimoji="1" lang="ja-JP" altLang="en-US" sz="2400" dirty="0"/>
                    </a:p>
                  </a:txBody>
                  <a:tcPr marL="68580" marR="68580" marT="34290" marB="34290">
                    <a:solidFill>
                      <a:srgbClr val="FFC00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ja-JP" altLang="en-US" sz="2400" dirty="0"/>
                        <a:t>りんご</a:t>
                      </a:r>
                    </a:p>
                  </a:txBody>
                  <a:tcPr marL="68580" marR="68580" marT="34290" marB="34290">
                    <a:solidFill>
                      <a:srgbClr val="FFC00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400" dirty="0"/>
                        <a:t>100</a:t>
                      </a:r>
                      <a:endParaRPr kumimoji="1" lang="ja-JP" altLang="en-US" sz="2400" dirty="0"/>
                    </a:p>
                  </a:txBody>
                  <a:tcPr marL="68580" marR="68580" marT="34290" marB="34290">
                    <a:solidFill>
                      <a:srgbClr val="FFC000">
                        <a:alpha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88620"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400" dirty="0"/>
                        <a:t>3</a:t>
                      </a:r>
                      <a:endParaRPr kumimoji="1" lang="ja-JP" altLang="en-US" sz="2400" dirty="0"/>
                    </a:p>
                  </a:txBody>
                  <a:tcPr marL="68580" marR="68580" marT="34290" marB="34290">
                    <a:solidFill>
                      <a:srgbClr val="7030A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ja-JP" altLang="en-US" sz="2400" dirty="0"/>
                        <a:t>メロン</a:t>
                      </a:r>
                    </a:p>
                  </a:txBody>
                  <a:tcPr marL="68580" marR="68580" marT="34290" marB="34290">
                    <a:solidFill>
                      <a:srgbClr val="7030A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400" dirty="0"/>
                        <a:t>500</a:t>
                      </a:r>
                      <a:endParaRPr kumimoji="1" lang="ja-JP" altLang="en-US" sz="2400" dirty="0"/>
                    </a:p>
                  </a:txBody>
                  <a:tcPr marL="68580" marR="68580" marT="34290" marB="34290">
                    <a:solidFill>
                      <a:srgbClr val="7030A0">
                        <a:alpha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graphicFrame>
        <p:nvGraphicFramePr>
          <p:cNvPr id="8" name="表 7">
            <a:extLst>
              <a:ext uri="{FF2B5EF4-FFF2-40B4-BE49-F238E27FC236}">
                <a16:creationId xmlns:a16="http://schemas.microsoft.com/office/drawing/2014/main" id="{296DF858-2D5B-4257-B814-B2B421032B18}"/>
              </a:ext>
            </a:extLst>
          </p:cNvPr>
          <p:cNvGraphicFramePr>
            <a:graphicFrameLocks noGrp="1"/>
          </p:cNvGraphicFramePr>
          <p:nvPr/>
        </p:nvGraphicFramePr>
        <p:xfrm>
          <a:off x="4349959" y="1820743"/>
          <a:ext cx="2889051" cy="1737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1365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7539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46037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2400" dirty="0"/>
                        <a:t>購入者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2400" dirty="0"/>
                        <a:t>商品番号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42900"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400" dirty="0"/>
                        <a:t>X</a:t>
                      </a:r>
                      <a:endParaRPr kumimoji="1" lang="ja-JP" altLang="en-US" sz="2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400" dirty="0"/>
                        <a:t>1</a:t>
                      </a:r>
                      <a:endParaRPr kumimoji="1" lang="ja-JP" altLang="en-US" sz="2400" dirty="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42900"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400" dirty="0"/>
                        <a:t>X</a:t>
                      </a:r>
                      <a:endParaRPr kumimoji="1" lang="ja-JP" altLang="en-US" sz="2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400" dirty="0"/>
                        <a:t>3</a:t>
                      </a:r>
                      <a:endParaRPr kumimoji="1" lang="ja-JP" altLang="en-US" sz="2400" dirty="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42900"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400" dirty="0"/>
                        <a:t>Y</a:t>
                      </a:r>
                      <a:endParaRPr kumimoji="1" lang="ja-JP" altLang="en-US" sz="2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400" dirty="0"/>
                        <a:t>2</a:t>
                      </a:r>
                      <a:endParaRPr kumimoji="1" lang="ja-JP" altLang="en-US" sz="2400" dirty="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62131917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2467622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ja-JP" dirty="0"/>
              <a:t>SQL </a:t>
            </a:r>
            <a:r>
              <a:rPr lang="ja-JP" altLang="en-US" dirty="0"/>
              <a:t>によるテーブル定義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21845" y="730015"/>
            <a:ext cx="8461208" cy="5875223"/>
          </a:xfrm>
        </p:spPr>
        <p:txBody>
          <a:bodyPr>
            <a:normAutofit/>
          </a:bodyPr>
          <a:lstStyle/>
          <a:p>
            <a:r>
              <a:rPr lang="ja-JP" altLang="en-US" sz="2400" b="1" dirty="0"/>
              <a:t>テーブル名</a:t>
            </a:r>
            <a:r>
              <a:rPr lang="ja-JP" altLang="en-US" sz="2400" dirty="0"/>
              <a:t>：</a:t>
            </a:r>
            <a:r>
              <a:rPr lang="ja-JP" altLang="en-US" sz="2400" b="1" dirty="0">
                <a:solidFill>
                  <a:srgbClr val="C00000"/>
                </a:solidFill>
              </a:rPr>
              <a:t>購入</a:t>
            </a:r>
            <a:endParaRPr lang="en-US" altLang="ja-JP" sz="2400" b="1" dirty="0">
              <a:solidFill>
                <a:srgbClr val="C00000"/>
              </a:solidFill>
            </a:endParaRPr>
          </a:p>
          <a:p>
            <a:r>
              <a:rPr lang="ja-JP" altLang="en-US" sz="2400" b="1" dirty="0"/>
              <a:t>属性名</a:t>
            </a:r>
            <a:r>
              <a:rPr lang="ja-JP" altLang="en-US" sz="2400" dirty="0"/>
              <a:t>：</a:t>
            </a:r>
            <a:r>
              <a:rPr lang="en-US" altLang="ja-JP" sz="2400" b="1" dirty="0">
                <a:solidFill>
                  <a:srgbClr val="C00000"/>
                </a:solidFill>
              </a:rPr>
              <a:t>ID</a:t>
            </a:r>
            <a:r>
              <a:rPr lang="ja-JP" altLang="en-US" sz="2400" b="1" dirty="0">
                <a:solidFill>
                  <a:srgbClr val="C00000"/>
                </a:solidFill>
              </a:rPr>
              <a:t>、購入者、商品</a:t>
            </a:r>
            <a:r>
              <a:rPr lang="en-US" altLang="ja-JP" sz="2400" b="1" dirty="0">
                <a:solidFill>
                  <a:srgbClr val="C00000"/>
                </a:solidFill>
              </a:rPr>
              <a:t>ID</a:t>
            </a:r>
            <a:r>
              <a:rPr lang="ja-JP" altLang="en-US" sz="2400" b="1" dirty="0">
                <a:solidFill>
                  <a:srgbClr val="C00000"/>
                </a:solidFill>
              </a:rPr>
              <a:t>、数量</a:t>
            </a:r>
            <a:endParaRPr lang="en-US" altLang="ja-JP" sz="2400" b="1" dirty="0">
              <a:solidFill>
                <a:srgbClr val="C00000"/>
              </a:solidFill>
            </a:endParaRPr>
          </a:p>
          <a:p>
            <a:r>
              <a:rPr lang="ja-JP" altLang="en-US" sz="2400" b="1" dirty="0"/>
              <a:t>属性のデータ型</a:t>
            </a:r>
            <a:r>
              <a:rPr lang="ja-JP" altLang="en-US" sz="2400" dirty="0"/>
              <a:t>：</a:t>
            </a:r>
            <a:r>
              <a:rPr lang="ja-JP" altLang="en-US" sz="2400" b="1" dirty="0">
                <a:solidFill>
                  <a:srgbClr val="C00000"/>
                </a:solidFill>
              </a:rPr>
              <a:t>数値、テキスト、数値、数値</a:t>
            </a:r>
            <a:endParaRPr lang="en-US" altLang="ja-JP" sz="2400" b="1" dirty="0">
              <a:solidFill>
                <a:srgbClr val="C00000"/>
              </a:solidFill>
            </a:endParaRPr>
          </a:p>
          <a:p>
            <a:r>
              <a:rPr kumimoji="1" lang="ja-JP" altLang="en-US" sz="2400" dirty="0"/>
              <a:t>データの</a:t>
            </a:r>
            <a:r>
              <a:rPr lang="ja-JP" altLang="en-US" sz="2400" dirty="0"/>
              <a:t>整合</a:t>
            </a:r>
            <a:r>
              <a:rPr kumimoji="1" lang="ja-JP" altLang="en-US" sz="2400" dirty="0"/>
              <a:t>性を保つための</a:t>
            </a:r>
            <a:r>
              <a:rPr kumimoji="1" lang="ja-JP" altLang="en-US" sz="2400" b="1" dirty="0"/>
              <a:t>制約</a:t>
            </a:r>
            <a:r>
              <a:rPr kumimoji="1" lang="ja-JP" altLang="en-US" sz="2400" dirty="0"/>
              <a:t>：</a:t>
            </a:r>
            <a:r>
              <a:rPr kumimoji="1" lang="ja-JP" altLang="en-US" sz="2400" b="1" u="sng" dirty="0">
                <a:solidFill>
                  <a:srgbClr val="C00000"/>
                </a:solidFill>
              </a:rPr>
              <a:t>主キー制約、参照整合性制約</a:t>
            </a:r>
            <a:endParaRPr kumimoji="1" lang="en-US" altLang="ja-JP" sz="2400" b="1" u="sng" dirty="0">
              <a:solidFill>
                <a:srgbClr val="C00000"/>
              </a:solidFill>
            </a:endParaRPr>
          </a:p>
          <a:p>
            <a:endParaRPr lang="en-US" altLang="ja-JP" sz="2400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205D82C-95A1-431E-8E38-AA614A14CDCF}" type="slidenum">
              <a:rPr kumimoji="1" lang="ja-JP" alt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1" lang="ja-JP" altLang="en-US" sz="2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30420F57-4C5C-6EF9-3486-5D7B075DC985}"/>
              </a:ext>
            </a:extLst>
          </p:cNvPr>
          <p:cNvSpPr txBox="1"/>
          <p:nvPr/>
        </p:nvSpPr>
        <p:spPr>
          <a:xfrm>
            <a:off x="1292089" y="3244214"/>
            <a:ext cx="7490963" cy="3108543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1" lang="en-US" altLang="ja-JP" sz="2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CREATE TABLE </a:t>
            </a:r>
            <a:r>
              <a:rPr kumimoji="1" lang="ja-JP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購入 </a:t>
            </a:r>
            <a:r>
              <a:rPr kumimoji="1" lang="en-US" altLang="ja-JP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(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1" lang="en-US" altLang="ja-JP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  ID </a:t>
            </a:r>
            <a:r>
              <a:rPr kumimoji="1" lang="en-US" altLang="ja-JP" sz="2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INTEGER PRIMARY KEY</a:t>
            </a:r>
            <a:r>
              <a:rPr kumimoji="1" lang="en-US" altLang="ja-JP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,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1" lang="en-US" altLang="ja-JP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  </a:t>
            </a:r>
            <a:r>
              <a:rPr kumimoji="1" lang="ja-JP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購入者 </a:t>
            </a:r>
            <a:r>
              <a:rPr kumimoji="1" lang="en-US" altLang="ja-JP" sz="2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TEXT</a:t>
            </a:r>
            <a:r>
              <a:rPr kumimoji="1" lang="en-US" altLang="ja-JP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,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1" lang="en-US" altLang="ja-JP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  </a:t>
            </a:r>
            <a:r>
              <a:rPr kumimoji="1" lang="ja-JP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商品</a:t>
            </a:r>
            <a:r>
              <a:rPr kumimoji="1" lang="en-US" altLang="ja-JP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ID </a:t>
            </a:r>
            <a:r>
              <a:rPr kumimoji="1" lang="en-US" altLang="ja-JP" sz="2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INTEGER</a:t>
            </a:r>
            <a:r>
              <a:rPr kumimoji="1" lang="en-US" altLang="ja-JP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,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1" lang="en-US" altLang="ja-JP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  </a:t>
            </a:r>
            <a:r>
              <a:rPr kumimoji="1" lang="ja-JP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数量 </a:t>
            </a:r>
            <a:r>
              <a:rPr kumimoji="1" lang="en-US" altLang="ja-JP" sz="2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INTEGER,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1" lang="en-US" altLang="ja-JP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  </a:t>
            </a:r>
            <a:r>
              <a:rPr kumimoji="1" lang="en-US" altLang="ja-JP" sz="2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FOREIGN KEY </a:t>
            </a:r>
            <a:r>
              <a:rPr kumimoji="1" lang="en-US" altLang="ja-JP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(</a:t>
            </a:r>
            <a:r>
              <a:rPr kumimoji="1" lang="ja-JP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商品</a:t>
            </a:r>
            <a:r>
              <a:rPr kumimoji="1" lang="en-US" altLang="ja-JP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ID) </a:t>
            </a:r>
            <a:r>
              <a:rPr kumimoji="1" lang="en-US" altLang="ja-JP" sz="2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REFERENCES</a:t>
            </a:r>
            <a:r>
              <a:rPr kumimoji="1" lang="en-US" altLang="ja-JP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 </a:t>
            </a:r>
            <a:r>
              <a:rPr kumimoji="1" lang="ja-JP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商品</a:t>
            </a:r>
            <a:r>
              <a:rPr kumimoji="1" lang="en-US" altLang="ja-JP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(ID));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urier New" panose="02070309020205020404" pitchFamily="49" charset="0"/>
              <a:ea typeface="游ゴシック" panose="020B0400000000000000" pitchFamily="50" charset="-128"/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8788472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292908" y="186603"/>
            <a:ext cx="8461208" cy="469865"/>
          </a:xfrm>
        </p:spPr>
        <p:txBody>
          <a:bodyPr>
            <a:normAutofit fontScale="90000"/>
          </a:bodyPr>
          <a:lstStyle/>
          <a:p>
            <a:r>
              <a:rPr lang="ja-JP" altLang="en-US" dirty="0"/>
              <a:t>データ追加の</a:t>
            </a:r>
            <a:r>
              <a:rPr lang="en-US" altLang="ja-JP" dirty="0"/>
              <a:t>SQL</a:t>
            </a:r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>
          <a:xfrm>
            <a:off x="6856134" y="6367926"/>
            <a:ext cx="2057400" cy="365125"/>
          </a:xfrm>
        </p:spPr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205D82C-95A1-431E-8E38-AA614A14CDCF}" type="slidenum">
              <a:rPr kumimoji="1" lang="ja-JP" alt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1" lang="ja-JP" altLang="en-US" sz="2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6" name="コンテンツ プレースホルダー 2"/>
          <p:cNvSpPr txBox="1">
            <a:spLocks/>
          </p:cNvSpPr>
          <p:nvPr/>
        </p:nvSpPr>
        <p:spPr>
          <a:xfrm>
            <a:off x="391027" y="2056662"/>
            <a:ext cx="1414358" cy="73947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1" lang="ja-JP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商品</a:t>
            </a:r>
          </a:p>
        </p:txBody>
      </p:sp>
      <p:sp>
        <p:nvSpPr>
          <p:cNvPr id="11" name="コンテンツ プレースホルダー 10"/>
          <p:cNvSpPr>
            <a:spLocks noGrp="1"/>
          </p:cNvSpPr>
          <p:nvPr>
            <p:ph idx="1"/>
          </p:nvPr>
        </p:nvSpPr>
        <p:spPr>
          <a:xfrm>
            <a:off x="391027" y="3474234"/>
            <a:ext cx="8461208" cy="246665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kumimoji="1" lang="en-US" altLang="ja-JP" sz="2400" b="1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INSERT INTO </a:t>
            </a:r>
            <a:r>
              <a:rPr kumimoji="1" lang="ja-JP" alt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商品</a:t>
            </a:r>
            <a:r>
              <a:rPr kumimoji="1" lang="en-US" altLang="ja-JP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kumimoji="1" lang="en-US" altLang="ja-JP" sz="2400" b="1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VALUES</a:t>
            </a:r>
            <a:r>
              <a:rPr kumimoji="1" lang="en-US" altLang="ja-JP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(1, '</a:t>
            </a:r>
            <a:r>
              <a:rPr kumimoji="1" lang="ja-JP" alt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みかん</a:t>
            </a:r>
            <a:r>
              <a:rPr lang="en-US" altLang="ja-JP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', 50);</a:t>
            </a:r>
            <a:endParaRPr kumimoji="1" lang="en-US" altLang="ja-JP" sz="24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kumimoji="1" lang="en-US" altLang="ja-JP" sz="2400" b="1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INSERT INTO </a:t>
            </a:r>
            <a:r>
              <a:rPr lang="ja-JP" alt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商品</a:t>
            </a:r>
            <a:r>
              <a:rPr kumimoji="1" lang="en-US" altLang="ja-JP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kumimoji="1" lang="en-US" altLang="ja-JP" sz="2400" b="1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VALUES</a:t>
            </a:r>
            <a:r>
              <a:rPr kumimoji="1" lang="en-US" altLang="ja-JP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(2, '</a:t>
            </a:r>
            <a:r>
              <a:rPr kumimoji="1" lang="ja-JP" alt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りんご</a:t>
            </a:r>
            <a:r>
              <a:rPr lang="en-US" altLang="ja-JP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', 100</a:t>
            </a:r>
            <a:r>
              <a:rPr kumimoji="1" lang="en-US" altLang="ja-JP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);</a:t>
            </a:r>
          </a:p>
          <a:p>
            <a:pPr marL="0" indent="0">
              <a:buNone/>
            </a:pPr>
            <a:r>
              <a:rPr kumimoji="1" lang="en-US" altLang="ja-JP" sz="2400" b="1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INSERT INTO </a:t>
            </a:r>
            <a:r>
              <a:rPr lang="ja-JP" alt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商品</a:t>
            </a:r>
            <a:r>
              <a:rPr kumimoji="1" lang="en-US" altLang="ja-JP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kumimoji="1" lang="en-US" altLang="ja-JP" sz="2400" b="1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VALUES</a:t>
            </a:r>
            <a:r>
              <a:rPr kumimoji="1" lang="en-US" altLang="ja-JP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(3, '</a:t>
            </a:r>
            <a:r>
              <a:rPr lang="ja-JP" alt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メロン</a:t>
            </a:r>
            <a:r>
              <a:rPr lang="en-US" altLang="ja-JP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', 500</a:t>
            </a:r>
            <a:r>
              <a:rPr kumimoji="1" lang="en-US" altLang="ja-JP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);</a:t>
            </a:r>
          </a:p>
        </p:txBody>
      </p:sp>
      <p:graphicFrame>
        <p:nvGraphicFramePr>
          <p:cNvPr id="7" name="表 6">
            <a:extLst>
              <a:ext uri="{FF2B5EF4-FFF2-40B4-BE49-F238E27FC236}">
                <a16:creationId xmlns:a16="http://schemas.microsoft.com/office/drawing/2014/main" id="{AB3E76CA-A9B6-4D97-996F-09D649B90FBD}"/>
              </a:ext>
            </a:extLst>
          </p:cNvPr>
          <p:cNvGraphicFramePr>
            <a:graphicFrameLocks noGrp="1"/>
          </p:cNvGraphicFramePr>
          <p:nvPr/>
        </p:nvGraphicFramePr>
        <p:xfrm>
          <a:off x="1732009" y="1266561"/>
          <a:ext cx="2943616" cy="1737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6737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9503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8120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88620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400" dirty="0"/>
                        <a:t>ID</a:t>
                      </a:r>
                      <a:endParaRPr kumimoji="1" lang="ja-JP" altLang="en-US" sz="2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2400" dirty="0"/>
                        <a:t>商品名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2400" dirty="0"/>
                        <a:t>単価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8620"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400" dirty="0"/>
                        <a:t>1</a:t>
                      </a:r>
                      <a:endParaRPr kumimoji="1" lang="ja-JP" altLang="en-US" sz="2400" dirty="0"/>
                    </a:p>
                  </a:txBody>
                  <a:tcPr marL="68580" marR="68580" marT="34290" marB="34290">
                    <a:solidFill>
                      <a:srgbClr val="FF0000">
                        <a:alpha val="1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ja-JP" altLang="en-US" sz="2400" dirty="0"/>
                        <a:t>みかん</a:t>
                      </a:r>
                    </a:p>
                  </a:txBody>
                  <a:tcPr marL="68580" marR="68580" marT="34290" marB="34290">
                    <a:solidFill>
                      <a:srgbClr val="FF0000">
                        <a:alpha val="1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400" dirty="0"/>
                        <a:t>50</a:t>
                      </a:r>
                      <a:endParaRPr kumimoji="1" lang="ja-JP" altLang="en-US" sz="2400" dirty="0"/>
                    </a:p>
                  </a:txBody>
                  <a:tcPr marL="68580" marR="68580" marT="34290" marB="34290">
                    <a:solidFill>
                      <a:srgbClr val="FF0000">
                        <a:alpha val="15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88620"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400" dirty="0"/>
                        <a:t>2</a:t>
                      </a:r>
                      <a:endParaRPr kumimoji="1" lang="ja-JP" altLang="en-US" sz="2400" dirty="0"/>
                    </a:p>
                  </a:txBody>
                  <a:tcPr marL="68580" marR="68580" marT="34290" marB="34290">
                    <a:solidFill>
                      <a:srgbClr val="FFC00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ja-JP" altLang="en-US" sz="2400" dirty="0"/>
                        <a:t>りんご</a:t>
                      </a:r>
                    </a:p>
                  </a:txBody>
                  <a:tcPr marL="68580" marR="68580" marT="34290" marB="34290">
                    <a:solidFill>
                      <a:srgbClr val="FFC00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400" dirty="0"/>
                        <a:t>100</a:t>
                      </a:r>
                      <a:endParaRPr kumimoji="1" lang="ja-JP" altLang="en-US" sz="2400" dirty="0"/>
                    </a:p>
                  </a:txBody>
                  <a:tcPr marL="68580" marR="68580" marT="34290" marB="34290">
                    <a:solidFill>
                      <a:srgbClr val="FFC000">
                        <a:alpha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88620"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400" dirty="0"/>
                        <a:t>3</a:t>
                      </a:r>
                      <a:endParaRPr kumimoji="1" lang="ja-JP" altLang="en-US" sz="2400" dirty="0"/>
                    </a:p>
                  </a:txBody>
                  <a:tcPr marL="68580" marR="68580" marT="34290" marB="34290">
                    <a:solidFill>
                      <a:srgbClr val="7030A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ja-JP" altLang="en-US" sz="2400" dirty="0"/>
                        <a:t>メロン</a:t>
                      </a:r>
                    </a:p>
                  </a:txBody>
                  <a:tcPr marL="68580" marR="68580" marT="34290" marB="34290">
                    <a:solidFill>
                      <a:srgbClr val="7030A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400" dirty="0"/>
                        <a:t>500</a:t>
                      </a:r>
                      <a:endParaRPr kumimoji="1" lang="ja-JP" altLang="en-US" sz="2400" dirty="0"/>
                    </a:p>
                  </a:txBody>
                  <a:tcPr marL="68580" marR="68580" marT="34290" marB="34290">
                    <a:solidFill>
                      <a:srgbClr val="7030A0">
                        <a:alpha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7990795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3724072" y="629268"/>
            <a:ext cx="5311440" cy="1286160"/>
          </a:xfrm>
        </p:spPr>
        <p:txBody>
          <a:bodyPr anchor="b">
            <a:normAutofit/>
          </a:bodyPr>
          <a:lstStyle/>
          <a:p>
            <a:pPr algn="l"/>
            <a:r>
              <a:rPr lang="ja-JP" altLang="en-US" dirty="0"/>
              <a:t>演習１．テーブル定義とデータの追加、主キー制約</a:t>
            </a:r>
            <a:endParaRPr lang="ja-JP" altLang="en-US" b="1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724073" y="2027321"/>
            <a:ext cx="5177644" cy="4626141"/>
          </a:xfrm>
        </p:spPr>
        <p:txBody>
          <a:bodyPr>
            <a:normAutofit/>
          </a:bodyPr>
          <a:lstStyle/>
          <a:p>
            <a:pPr marL="0" indent="0">
              <a:spcAft>
                <a:spcPts val="600"/>
              </a:spcAft>
              <a:buNone/>
            </a:pPr>
            <a:r>
              <a:rPr lang="en-US" altLang="ja-JP" sz="2400" b="1" dirty="0"/>
              <a:t>【</a:t>
            </a:r>
            <a:r>
              <a:rPr lang="ja-JP" altLang="en-US" sz="2400" b="1" dirty="0"/>
              <a:t>トピックス</a:t>
            </a:r>
            <a:r>
              <a:rPr lang="en-US" altLang="ja-JP" sz="2400" b="1" dirty="0"/>
              <a:t>】</a:t>
            </a:r>
          </a:p>
          <a:p>
            <a:pPr marL="914400" lvl="1" indent="-457200">
              <a:spcAft>
                <a:spcPts val="600"/>
              </a:spcAft>
              <a:buFont typeface="+mj-lt"/>
              <a:buAutoNum type="arabicPeriod"/>
            </a:pPr>
            <a:r>
              <a:rPr lang="en-US" altLang="ja-JP" b="1" dirty="0"/>
              <a:t>SQL </a:t>
            </a:r>
            <a:r>
              <a:rPr lang="ja-JP" altLang="en-US" b="1" dirty="0"/>
              <a:t>によるテーブル定義</a:t>
            </a:r>
            <a:endParaRPr lang="en-US" altLang="ja-JP" b="1" dirty="0"/>
          </a:p>
          <a:p>
            <a:pPr marL="914400" lvl="1" indent="-457200">
              <a:spcAft>
                <a:spcPts val="600"/>
              </a:spcAft>
              <a:buFont typeface="+mj-lt"/>
              <a:buAutoNum type="arabicPeriod"/>
            </a:pPr>
            <a:r>
              <a:rPr lang="ja-JP" altLang="en-US" b="1" dirty="0"/>
              <a:t>主キー制約 </a:t>
            </a:r>
            <a:r>
              <a:rPr lang="en-US" altLang="ja-JP" b="1" dirty="0"/>
              <a:t>PRIMARY KEY</a:t>
            </a:r>
          </a:p>
          <a:p>
            <a:pPr marL="914400" lvl="1" indent="-457200">
              <a:spcAft>
                <a:spcPts val="600"/>
              </a:spcAft>
              <a:buFont typeface="+mj-lt"/>
              <a:buAutoNum type="arabicPeriod"/>
            </a:pPr>
            <a:r>
              <a:rPr lang="en-US" altLang="ja-JP" b="1" dirty="0"/>
              <a:t>SQL </a:t>
            </a:r>
            <a:r>
              <a:rPr lang="ja-JP" altLang="en-US" b="1" dirty="0"/>
              <a:t>によるデータの追加</a:t>
            </a:r>
            <a:endParaRPr lang="en-US" altLang="ja-JP" b="1" dirty="0"/>
          </a:p>
          <a:p>
            <a:pPr marL="914400" lvl="1" indent="-457200">
              <a:spcAft>
                <a:spcPts val="600"/>
              </a:spcAft>
              <a:buFont typeface="+mj-lt"/>
              <a:buAutoNum type="arabicPeriod"/>
            </a:pPr>
            <a:r>
              <a:rPr lang="ja-JP" altLang="en-US" b="1" dirty="0"/>
              <a:t>問い合わせ（クエリ）による確認</a:t>
            </a:r>
            <a:endParaRPr lang="en-US" altLang="ja-JP" b="1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825C89A-4CA9-463F-B084-0B2641B9566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2677" r="29301"/>
          <a:stretch/>
        </p:blipFill>
        <p:spPr>
          <a:xfrm>
            <a:off x="20" y="10"/>
            <a:ext cx="3476673" cy="6857990"/>
          </a:xfrm>
          <a:prstGeom prst="rect">
            <a:avLst/>
          </a:prstGeom>
          <a:effectLst/>
        </p:spPr>
      </p:pic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>
          <a:xfrm>
            <a:off x="8011648" y="6364538"/>
            <a:ext cx="890069" cy="365125"/>
          </a:xfrm>
        </p:spPr>
        <p:txBody>
          <a:bodyPr>
            <a:noAutofit/>
          </a:bodyPr>
          <a:lstStyle/>
          <a:p>
            <a:pPr marL="0" marR="0" lvl="0" indent="0" algn="r" defTabSz="4572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fld id="{16F77370-7F48-49C1-8603-DB37AE8840E1}" type="slidenum">
              <a:rPr kumimoji="0" lang="ja-JP" altLang="en-US" sz="24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ja-JP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2699920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7E16799-B1CE-AFA9-AB30-B4C8B0699D4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14EB7DA0-50BC-1829-88AD-EAD157F7B8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endParaRPr kumimoji="1" lang="ja-JP" altLang="en-US" dirty="0"/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6CA10741-6D64-B638-3042-D8B6D8F0731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kumimoji="1" lang="en-US" altLang="ja-JP" sz="2400" dirty="0"/>
              <a:t>Web</a:t>
            </a:r>
            <a:r>
              <a:rPr kumimoji="1" lang="ja-JP" altLang="en-US" sz="2400" dirty="0"/>
              <a:t>ブラウザを使用</a:t>
            </a:r>
            <a:endParaRPr kumimoji="1" lang="en-US" altLang="ja-JP" sz="2400" dirty="0"/>
          </a:p>
          <a:p>
            <a:pPr marL="0" indent="0">
              <a:buNone/>
            </a:pPr>
            <a:r>
              <a:rPr lang="ja-JP" altLang="en-US" sz="2400" dirty="0"/>
              <a:t>① アドレスバーに</a:t>
            </a:r>
            <a:r>
              <a:rPr lang="en-US" altLang="ja-JP" sz="2400" dirty="0" err="1"/>
              <a:t>SQLFiddle</a:t>
            </a:r>
            <a:r>
              <a:rPr lang="ja-JP" altLang="en-US" sz="2400" dirty="0"/>
              <a:t>の</a:t>
            </a:r>
            <a:r>
              <a:rPr lang="en-US" altLang="ja-JP" sz="2400" dirty="0"/>
              <a:t>URL</a:t>
            </a:r>
            <a:r>
              <a:rPr lang="ja-JP" altLang="en-US" sz="2400" dirty="0"/>
              <a:t>を入力</a:t>
            </a:r>
            <a:endParaRPr lang="en-US" altLang="ja-JP" sz="2400" dirty="0"/>
          </a:p>
          <a:p>
            <a:pPr marL="0" indent="0">
              <a:buNone/>
            </a:pPr>
            <a:r>
              <a:rPr lang="en-US" altLang="ja-JP" sz="2400" b="1" dirty="0">
                <a:hlinkClick r:id="rId2"/>
              </a:rPr>
              <a:t>http://sqlfiddle.com/</a:t>
            </a:r>
            <a:endParaRPr lang="en-US" altLang="ja-JP" sz="2400" b="1" dirty="0"/>
          </a:p>
          <a:p>
            <a:pPr marL="0" indent="0">
              <a:buNone/>
            </a:pPr>
            <a:r>
              <a:rPr lang="en-US" altLang="ja-JP" sz="2400" b="1" dirty="0"/>
              <a:t> </a:t>
            </a:r>
            <a:endParaRPr lang="en-US" altLang="ja-JP" sz="2400" dirty="0"/>
          </a:p>
          <a:p>
            <a:pPr marL="0" indent="0">
              <a:buNone/>
            </a:pPr>
            <a:r>
              <a:rPr lang="ja-JP" altLang="en-US" sz="2400" dirty="0"/>
              <a:t>② 「</a:t>
            </a:r>
            <a:r>
              <a:rPr lang="en-US" altLang="ja-JP" sz="2400" b="1" dirty="0"/>
              <a:t>MySQL</a:t>
            </a:r>
            <a:r>
              <a:rPr lang="ja-JP" altLang="en-US" sz="2400" dirty="0"/>
              <a:t>」を選択</a:t>
            </a:r>
            <a:endParaRPr lang="en-US" altLang="ja-JP" sz="2400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A4A11AB3-DEB3-DB38-8903-2CB3201D83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205D82C-95A1-431E-8E38-AA614A14CDCF}" type="slidenum">
              <a:rPr kumimoji="1" lang="ja-JP" alt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badi" panose="020B0604020202020204" pitchFamily="34" charset="0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1" lang="ja-JP" altLang="en-US" sz="2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badi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  <p:pic>
        <p:nvPicPr>
          <p:cNvPr id="6" name="図 5">
            <a:extLst>
              <a:ext uri="{FF2B5EF4-FFF2-40B4-BE49-F238E27FC236}">
                <a16:creationId xmlns:a16="http://schemas.microsoft.com/office/drawing/2014/main" id="{6836CE4E-3FF0-9D30-0E0E-96104E2ECF4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3124" y="3429000"/>
            <a:ext cx="7347884" cy="3143307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7" name="正方形/長方形 6">
            <a:extLst>
              <a:ext uri="{FF2B5EF4-FFF2-40B4-BE49-F238E27FC236}">
                <a16:creationId xmlns:a16="http://schemas.microsoft.com/office/drawing/2014/main" id="{CFA01819-4546-0951-836B-25C823749F8A}"/>
              </a:ext>
            </a:extLst>
          </p:cNvPr>
          <p:cNvSpPr/>
          <p:nvPr/>
        </p:nvSpPr>
        <p:spPr>
          <a:xfrm>
            <a:off x="4068186" y="5684866"/>
            <a:ext cx="980906" cy="211405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4058467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21845" y="88901"/>
            <a:ext cx="8461208" cy="139421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ja-JP" altLang="en-US" sz="2400" b="1" dirty="0"/>
              <a:t>③　上のパネル</a:t>
            </a:r>
            <a:r>
              <a:rPr lang="ja-JP" altLang="en-US" sz="2400" dirty="0"/>
              <a:t>に、</a:t>
            </a:r>
            <a:r>
              <a:rPr lang="ja-JP" altLang="en-US" sz="2400" b="1" dirty="0"/>
              <a:t>テーブル定義</a:t>
            </a:r>
            <a:r>
              <a:rPr lang="ja-JP" altLang="en-US" sz="2400" dirty="0"/>
              <a:t>と</a:t>
            </a:r>
            <a:r>
              <a:rPr lang="ja-JP" altLang="en-US" sz="2400" b="1" dirty="0"/>
              <a:t>データの追加</a:t>
            </a:r>
            <a:r>
              <a:rPr lang="ja-JP" altLang="en-US" sz="2400" dirty="0"/>
              <a:t>と</a:t>
            </a:r>
            <a:r>
              <a:rPr lang="ja-JP" altLang="en-US" sz="2400" b="1" dirty="0"/>
              <a:t>問い合わせ</a:t>
            </a:r>
            <a:r>
              <a:rPr lang="ja-JP" altLang="en-US" sz="2400" dirty="0"/>
              <a:t>を行う </a:t>
            </a:r>
            <a:r>
              <a:rPr lang="en-US" altLang="ja-JP" sz="2400" dirty="0"/>
              <a:t>SQL </a:t>
            </a:r>
            <a:r>
              <a:rPr lang="ja-JP" altLang="en-US" sz="2400" dirty="0"/>
              <a:t>を入れ実行。（</a:t>
            </a:r>
            <a:r>
              <a:rPr lang="ja-JP" altLang="en-US" sz="2400" b="1" dirty="0"/>
              <a:t>以前の </a:t>
            </a:r>
            <a:r>
              <a:rPr lang="en-US" altLang="ja-JP" sz="2400" b="1" dirty="0"/>
              <a:t>SQL </a:t>
            </a:r>
            <a:r>
              <a:rPr lang="ja-JP" altLang="en-US" sz="2400" b="1" dirty="0"/>
              <a:t>は不要なので消す</a:t>
            </a:r>
            <a:r>
              <a:rPr lang="ja-JP" altLang="en-US" sz="2400" dirty="0"/>
              <a:t>）</a:t>
            </a:r>
            <a:endParaRPr lang="en-US" altLang="ja-JP" sz="2400" dirty="0"/>
          </a:p>
          <a:p>
            <a:pPr marL="0" indent="0">
              <a:buNone/>
            </a:pPr>
            <a:endParaRPr lang="en-US" altLang="ja-JP" sz="2400" dirty="0"/>
          </a:p>
          <a:p>
            <a:pPr marL="0" indent="0">
              <a:buNone/>
            </a:pPr>
            <a:endParaRPr lang="en-US" altLang="ja-JP" sz="2400" dirty="0"/>
          </a:p>
          <a:p>
            <a:pPr marL="0" indent="0">
              <a:buNone/>
            </a:pPr>
            <a:endParaRPr lang="en-US" altLang="ja-JP" sz="2400" dirty="0"/>
          </a:p>
          <a:p>
            <a:pPr marL="0" indent="0">
              <a:buNone/>
            </a:pPr>
            <a:endParaRPr lang="en-US" altLang="ja-JP" sz="2400" dirty="0"/>
          </a:p>
          <a:p>
            <a:pPr marL="0" indent="0">
              <a:buNone/>
            </a:pPr>
            <a:endParaRPr lang="en-US" altLang="ja-JP" sz="2400" dirty="0"/>
          </a:p>
          <a:p>
            <a:pPr marL="0" indent="0">
              <a:buNone/>
            </a:pPr>
            <a:endParaRPr lang="en-US" altLang="ja-JP" sz="2400" dirty="0"/>
          </a:p>
          <a:p>
            <a:pPr marL="0" indent="0">
              <a:buNone/>
            </a:pPr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205D82C-95A1-431E-8E38-AA614A14CDCF}" type="slidenum">
              <a:rPr kumimoji="1" lang="ja-JP" alt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1" lang="ja-JP" altLang="en-US" sz="2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5" name="正方形/長方形 4"/>
          <p:cNvSpPr/>
          <p:nvPr/>
        </p:nvSpPr>
        <p:spPr>
          <a:xfrm>
            <a:off x="433137" y="1720840"/>
            <a:ext cx="8509334" cy="3046988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游ゴシック" panose="020B0400000000000000" pitchFamily="50" charset="-128"/>
                <a:cs typeface="Courier New" panose="02070309020205020404" pitchFamily="49" charset="0"/>
              </a:rPr>
              <a:t>CREATE TABLE </a:t>
            </a:r>
            <a:r>
              <a:rPr kumimoji="1" lang="ja-JP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游ゴシック" panose="020B0400000000000000" pitchFamily="50" charset="-128"/>
                <a:cs typeface="Courier New" panose="02070309020205020404" pitchFamily="49" charset="0"/>
              </a:rPr>
              <a:t>商品 </a:t>
            </a:r>
            <a:r>
              <a:rPr kumimoji="1" lang="en-US" altLang="ja-JP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游ゴシック" panose="020B0400000000000000" pitchFamily="50" charset="-128"/>
                <a:cs typeface="Courier New" panose="02070309020205020404" pitchFamily="49" charset="0"/>
              </a:rPr>
              <a:t>(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游ゴシック" panose="020B0400000000000000" pitchFamily="50" charset="-128"/>
                <a:cs typeface="Courier New" panose="02070309020205020404" pitchFamily="49" charset="0"/>
              </a:rPr>
              <a:t>    ID</a:t>
            </a:r>
            <a:r>
              <a:rPr kumimoji="1" lang="ja-JP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游ゴシック" panose="020B0400000000000000" pitchFamily="50" charset="-128"/>
                <a:cs typeface="Courier New" panose="02070309020205020404" pitchFamily="49" charset="0"/>
              </a:rPr>
              <a:t> </a:t>
            </a:r>
            <a:r>
              <a:rPr kumimoji="1" lang="en-US" altLang="ja-JP" sz="2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ourier New" panose="02070309020205020404" pitchFamily="49" charset="0"/>
                <a:ea typeface="游ゴシック" panose="020B0400000000000000" pitchFamily="50" charset="-128"/>
                <a:cs typeface="Courier New" panose="02070309020205020404" pitchFamily="49" charset="0"/>
              </a:rPr>
              <a:t>INTEGER</a:t>
            </a:r>
            <a:r>
              <a:rPr kumimoji="1" lang="ja-JP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ourier New" panose="02070309020205020404" pitchFamily="49" charset="0"/>
                <a:ea typeface="游ゴシック" panose="020B0400000000000000" pitchFamily="50" charset="-128"/>
                <a:cs typeface="Courier New" panose="02070309020205020404" pitchFamily="49" charset="0"/>
              </a:rPr>
              <a:t> </a:t>
            </a:r>
            <a:r>
              <a:rPr kumimoji="1" lang="en-US" altLang="ja-JP" sz="2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ourier New" panose="02070309020205020404" pitchFamily="49" charset="0"/>
                <a:ea typeface="游ゴシック" panose="020B0400000000000000" pitchFamily="50" charset="-128"/>
                <a:cs typeface="Courier New" panose="02070309020205020404" pitchFamily="49" charset="0"/>
              </a:rPr>
              <a:t>PRIMARY</a:t>
            </a:r>
            <a:r>
              <a:rPr kumimoji="1" lang="ja-JP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ourier New" panose="02070309020205020404" pitchFamily="49" charset="0"/>
                <a:ea typeface="游ゴシック" panose="020B0400000000000000" pitchFamily="50" charset="-128"/>
                <a:cs typeface="Courier New" panose="02070309020205020404" pitchFamily="49" charset="0"/>
              </a:rPr>
              <a:t> </a:t>
            </a:r>
            <a:r>
              <a:rPr kumimoji="1" lang="en-US" altLang="ja-JP" sz="2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ourier New" panose="02070309020205020404" pitchFamily="49" charset="0"/>
                <a:ea typeface="游ゴシック" panose="020B0400000000000000" pitchFamily="50" charset="-128"/>
                <a:cs typeface="Courier New" panose="02070309020205020404" pitchFamily="49" charset="0"/>
              </a:rPr>
              <a:t>KEY</a:t>
            </a:r>
            <a:r>
              <a:rPr kumimoji="1" lang="en-US" altLang="ja-JP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游ゴシック" panose="020B0400000000000000" pitchFamily="50" charset="-128"/>
                <a:cs typeface="Courier New" panose="02070309020205020404" pitchFamily="49" charset="0"/>
              </a:rPr>
              <a:t>,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游ゴシック" panose="020B0400000000000000" pitchFamily="50" charset="-128"/>
                <a:cs typeface="Courier New" panose="02070309020205020404" pitchFamily="49" charset="0"/>
              </a:rPr>
              <a:t>    </a:t>
            </a:r>
            <a:r>
              <a:rPr kumimoji="1" lang="ja-JP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游ゴシック" panose="020B0400000000000000" pitchFamily="50" charset="-128"/>
                <a:cs typeface="Courier New" panose="02070309020205020404" pitchFamily="49" charset="0"/>
              </a:rPr>
              <a:t>商品名 </a:t>
            </a:r>
            <a:r>
              <a:rPr kumimoji="1" lang="en-US" altLang="ja-JP" sz="2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ourier New" panose="02070309020205020404" pitchFamily="49" charset="0"/>
                <a:ea typeface="游ゴシック" panose="020B0400000000000000" pitchFamily="50" charset="-128"/>
                <a:cs typeface="Courier New" panose="02070309020205020404" pitchFamily="49" charset="0"/>
              </a:rPr>
              <a:t>TEXT,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游ゴシック" panose="020B0400000000000000" pitchFamily="50" charset="-128"/>
                <a:cs typeface="Courier New" panose="02070309020205020404" pitchFamily="49" charset="0"/>
              </a:rPr>
              <a:t>    </a:t>
            </a:r>
            <a:r>
              <a:rPr kumimoji="1" lang="ja-JP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游ゴシック" panose="020B0400000000000000" pitchFamily="50" charset="-128"/>
                <a:cs typeface="Courier New" panose="02070309020205020404" pitchFamily="49" charset="0"/>
              </a:rPr>
              <a:t>単価 </a:t>
            </a:r>
            <a:r>
              <a:rPr kumimoji="1" lang="en-US" altLang="ja-JP" sz="2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ourier New" panose="02070309020205020404" pitchFamily="49" charset="0"/>
                <a:ea typeface="游ゴシック" panose="020B0400000000000000" pitchFamily="50" charset="-128"/>
                <a:cs typeface="Courier New" panose="02070309020205020404" pitchFamily="49" charset="0"/>
              </a:rPr>
              <a:t>INTEGER</a:t>
            </a:r>
            <a:r>
              <a:rPr kumimoji="1" lang="en-US" altLang="ja-JP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游ゴシック" panose="020B0400000000000000" pitchFamily="50" charset="-128"/>
                <a:cs typeface="Courier New" panose="02070309020205020404" pitchFamily="49" charset="0"/>
              </a:rPr>
              <a:t>);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ourier New" panose="02070309020205020404" pitchFamily="49" charset="0"/>
                <a:ea typeface="游ゴシック" panose="020B0400000000000000" pitchFamily="50" charset="-128"/>
                <a:cs typeface="Courier New" panose="02070309020205020404" pitchFamily="49" charset="0"/>
              </a:rPr>
              <a:t>INSERT INTO </a:t>
            </a:r>
            <a:r>
              <a:rPr kumimoji="1" lang="ja-JP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游ゴシック" panose="020B0400000000000000" pitchFamily="50" charset="-128"/>
                <a:cs typeface="Courier New" panose="02070309020205020404" pitchFamily="49" charset="0"/>
              </a:rPr>
              <a:t>商品</a:t>
            </a:r>
            <a:r>
              <a:rPr kumimoji="1" lang="en-US" altLang="ja-JP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游ゴシック" panose="020B0400000000000000" pitchFamily="50" charset="-128"/>
                <a:cs typeface="Courier New" panose="02070309020205020404" pitchFamily="49" charset="0"/>
              </a:rPr>
              <a:t> </a:t>
            </a:r>
            <a:r>
              <a:rPr kumimoji="1" lang="en-US" altLang="ja-JP" sz="2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ourier New" panose="02070309020205020404" pitchFamily="49" charset="0"/>
                <a:ea typeface="游ゴシック" panose="020B0400000000000000" pitchFamily="50" charset="-128"/>
                <a:cs typeface="Courier New" panose="02070309020205020404" pitchFamily="49" charset="0"/>
              </a:rPr>
              <a:t>VALUES</a:t>
            </a:r>
            <a:r>
              <a:rPr kumimoji="1" lang="en-US" altLang="ja-JP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游ゴシック" panose="020B0400000000000000" pitchFamily="50" charset="-128"/>
                <a:cs typeface="Courier New" panose="02070309020205020404" pitchFamily="49" charset="0"/>
              </a:rPr>
              <a:t>(1, '</a:t>
            </a:r>
            <a:r>
              <a:rPr kumimoji="1" lang="ja-JP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游ゴシック" panose="020B0400000000000000" pitchFamily="50" charset="-128"/>
                <a:cs typeface="Courier New" panose="02070309020205020404" pitchFamily="49" charset="0"/>
              </a:rPr>
              <a:t>みかん</a:t>
            </a:r>
            <a:r>
              <a:rPr kumimoji="0" lang="en-US" altLang="ja-JP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游ゴシック" panose="020B0400000000000000" pitchFamily="50" charset="-128"/>
                <a:cs typeface="Courier New" panose="02070309020205020404" pitchFamily="49" charset="0"/>
              </a:rPr>
              <a:t>', 50);</a:t>
            </a:r>
            <a:endParaRPr kumimoji="1" lang="en-US" altLang="ja-JP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urier New" panose="02070309020205020404" pitchFamily="49" charset="0"/>
              <a:ea typeface="游ゴシック" panose="020B0400000000000000" pitchFamily="50" charset="-128"/>
              <a:cs typeface="Courier New" panose="02070309020205020404" pitchFamily="49" charset="0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ourier New" panose="02070309020205020404" pitchFamily="49" charset="0"/>
                <a:ea typeface="游ゴシック" panose="020B0400000000000000" pitchFamily="50" charset="-128"/>
                <a:cs typeface="Courier New" panose="02070309020205020404" pitchFamily="49" charset="0"/>
              </a:rPr>
              <a:t>INSERT INTO </a:t>
            </a:r>
            <a:r>
              <a:rPr kumimoji="0" lang="ja-JP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游ゴシック" panose="020B0400000000000000" pitchFamily="50" charset="-128"/>
                <a:cs typeface="Courier New" panose="02070309020205020404" pitchFamily="49" charset="0"/>
              </a:rPr>
              <a:t>商品</a:t>
            </a:r>
            <a:r>
              <a:rPr kumimoji="1" lang="en-US" altLang="ja-JP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游ゴシック" panose="020B0400000000000000" pitchFamily="50" charset="-128"/>
                <a:cs typeface="Courier New" panose="02070309020205020404" pitchFamily="49" charset="0"/>
              </a:rPr>
              <a:t> </a:t>
            </a:r>
            <a:r>
              <a:rPr kumimoji="1" lang="en-US" altLang="ja-JP" sz="2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ourier New" panose="02070309020205020404" pitchFamily="49" charset="0"/>
                <a:ea typeface="游ゴシック" panose="020B0400000000000000" pitchFamily="50" charset="-128"/>
                <a:cs typeface="Courier New" panose="02070309020205020404" pitchFamily="49" charset="0"/>
              </a:rPr>
              <a:t>VALUES</a:t>
            </a:r>
            <a:r>
              <a:rPr kumimoji="1" lang="en-US" altLang="ja-JP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游ゴシック" panose="020B0400000000000000" pitchFamily="50" charset="-128"/>
                <a:cs typeface="Courier New" panose="02070309020205020404" pitchFamily="49" charset="0"/>
              </a:rPr>
              <a:t>(2, '</a:t>
            </a:r>
            <a:r>
              <a:rPr kumimoji="1" lang="ja-JP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游ゴシック" panose="020B0400000000000000" pitchFamily="50" charset="-128"/>
                <a:cs typeface="Courier New" panose="02070309020205020404" pitchFamily="49" charset="0"/>
              </a:rPr>
              <a:t>りんご</a:t>
            </a:r>
            <a:r>
              <a:rPr kumimoji="0" lang="en-US" altLang="ja-JP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游ゴシック" panose="020B0400000000000000" pitchFamily="50" charset="-128"/>
                <a:cs typeface="Courier New" panose="02070309020205020404" pitchFamily="49" charset="0"/>
              </a:rPr>
              <a:t>', 100</a:t>
            </a:r>
            <a:r>
              <a:rPr kumimoji="1" lang="en-US" altLang="ja-JP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游ゴシック" panose="020B0400000000000000" pitchFamily="50" charset="-128"/>
                <a:cs typeface="Courier New" panose="02070309020205020404" pitchFamily="49" charset="0"/>
              </a:rPr>
              <a:t>);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ourier New" panose="02070309020205020404" pitchFamily="49" charset="0"/>
                <a:ea typeface="游ゴシック" panose="020B0400000000000000" pitchFamily="50" charset="-128"/>
                <a:cs typeface="Courier New" panose="02070309020205020404" pitchFamily="49" charset="0"/>
              </a:rPr>
              <a:t>INSERT INTO </a:t>
            </a:r>
            <a:r>
              <a:rPr kumimoji="0" lang="ja-JP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游ゴシック" panose="020B0400000000000000" pitchFamily="50" charset="-128"/>
                <a:cs typeface="Courier New" panose="02070309020205020404" pitchFamily="49" charset="0"/>
              </a:rPr>
              <a:t>商品</a:t>
            </a:r>
            <a:r>
              <a:rPr kumimoji="1" lang="en-US" altLang="ja-JP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游ゴシック" panose="020B0400000000000000" pitchFamily="50" charset="-128"/>
                <a:cs typeface="Courier New" panose="02070309020205020404" pitchFamily="49" charset="0"/>
              </a:rPr>
              <a:t> </a:t>
            </a:r>
            <a:r>
              <a:rPr kumimoji="1" lang="en-US" altLang="ja-JP" sz="2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ourier New" panose="02070309020205020404" pitchFamily="49" charset="0"/>
                <a:ea typeface="游ゴシック" panose="020B0400000000000000" pitchFamily="50" charset="-128"/>
                <a:cs typeface="Courier New" panose="02070309020205020404" pitchFamily="49" charset="0"/>
              </a:rPr>
              <a:t>VALUES</a:t>
            </a:r>
            <a:r>
              <a:rPr kumimoji="1" lang="en-US" altLang="ja-JP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游ゴシック" panose="020B0400000000000000" pitchFamily="50" charset="-128"/>
                <a:cs typeface="Courier New" panose="02070309020205020404" pitchFamily="49" charset="0"/>
              </a:rPr>
              <a:t>(3, '</a:t>
            </a:r>
            <a:r>
              <a:rPr kumimoji="0" lang="ja-JP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游ゴシック" panose="020B0400000000000000" pitchFamily="50" charset="-128"/>
                <a:cs typeface="Courier New" panose="02070309020205020404" pitchFamily="49" charset="0"/>
              </a:rPr>
              <a:t>メロン</a:t>
            </a:r>
            <a:r>
              <a:rPr kumimoji="0" lang="en-US" altLang="ja-JP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游ゴシック" panose="020B0400000000000000" pitchFamily="50" charset="-128"/>
                <a:cs typeface="Courier New" panose="02070309020205020404" pitchFamily="49" charset="0"/>
              </a:rPr>
              <a:t>', 500</a:t>
            </a:r>
            <a:r>
              <a:rPr kumimoji="1" lang="en-US" altLang="ja-JP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游ゴシック" panose="020B0400000000000000" pitchFamily="50" charset="-128"/>
                <a:cs typeface="Courier New" panose="02070309020205020404" pitchFamily="49" charset="0"/>
              </a:rPr>
              <a:t>);</a:t>
            </a:r>
            <a:endParaRPr kumimoji="1" lang="en-US" altLang="ja-JP" sz="2400" b="1" dirty="0">
              <a:solidFill>
                <a:prstClr val="black"/>
              </a:solidFill>
              <a:latin typeface="Courier New" panose="02070309020205020404" pitchFamily="49" charset="0"/>
              <a:ea typeface="游ゴシック" panose="020B0400000000000000" pitchFamily="50" charset="-128"/>
              <a:cs typeface="Courier New" panose="02070309020205020404" pitchFamily="49" charset="0"/>
            </a:endParaRPr>
          </a:p>
          <a:p>
            <a:pPr>
              <a:defRPr/>
            </a:pPr>
            <a:r>
              <a:rPr kumimoji="0" lang="en-US" altLang="ja-JP" sz="2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select * FROM </a:t>
            </a:r>
            <a:r>
              <a:rPr kumimoji="0" lang="ja-JP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商品</a:t>
            </a:r>
            <a:r>
              <a:rPr kumimoji="0" lang="en-US" altLang="ja-JP" sz="2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;</a:t>
            </a:r>
            <a:endParaRPr kumimoji="0" lang="en-US" altLang="ja-JP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7462469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21845" y="88900"/>
            <a:ext cx="8620626" cy="613409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ja-JP" altLang="en-US" sz="2800" dirty="0"/>
              <a:t>④ 「</a:t>
            </a:r>
            <a:r>
              <a:rPr lang="en-US" altLang="ja-JP" sz="2800" b="1" dirty="0"/>
              <a:t>Execute</a:t>
            </a:r>
            <a:r>
              <a:rPr lang="ja-JP" altLang="en-US" sz="2800" dirty="0"/>
              <a:t>」をクリック</a:t>
            </a:r>
            <a:endParaRPr lang="en-US" altLang="ja-JP" sz="2800" dirty="0"/>
          </a:p>
          <a:p>
            <a:pPr marL="0" indent="0">
              <a:buNone/>
            </a:pPr>
            <a:r>
              <a:rPr lang="en-US" altLang="ja-JP" sz="2800" dirty="0"/>
              <a:t>SQL </a:t>
            </a:r>
            <a:r>
              <a:rPr lang="ja-JP" altLang="en-US" sz="2800" dirty="0"/>
              <a:t>文が</a:t>
            </a:r>
            <a:r>
              <a:rPr lang="ja-JP" altLang="en-US" sz="2800" b="1" dirty="0"/>
              <a:t>実行</a:t>
            </a:r>
            <a:r>
              <a:rPr lang="ja-JP" altLang="en-US" sz="2800" dirty="0"/>
              <a:t>され、結果が表示される。</a:t>
            </a:r>
            <a:endParaRPr lang="en-US" altLang="ja-JP" sz="2800" dirty="0"/>
          </a:p>
          <a:p>
            <a:pPr marL="0" indent="0">
              <a:buNone/>
            </a:pPr>
            <a:r>
              <a:rPr lang="ja-JP" altLang="en-US" sz="2800" dirty="0"/>
              <a:t>⑤ 下側のウインドウで、</a:t>
            </a:r>
            <a:r>
              <a:rPr lang="ja-JP" altLang="en-US" sz="2800" b="1" dirty="0"/>
              <a:t>結果を確認</a:t>
            </a:r>
            <a:r>
              <a:rPr lang="ja-JP" altLang="en-US" sz="2800" dirty="0"/>
              <a:t>。</a:t>
            </a:r>
            <a:endParaRPr lang="en-US" altLang="ja-JP" sz="2800" dirty="0"/>
          </a:p>
          <a:p>
            <a:pPr marL="0" indent="0">
              <a:buNone/>
            </a:pPr>
            <a:endParaRPr lang="en-US" altLang="ja-JP" sz="2800" dirty="0"/>
          </a:p>
          <a:p>
            <a:pPr marL="0" indent="0">
              <a:buNone/>
            </a:pPr>
            <a:endParaRPr kumimoji="1" lang="en-US" altLang="ja-JP" dirty="0"/>
          </a:p>
          <a:p>
            <a:pPr marL="0" indent="0">
              <a:buNone/>
            </a:pPr>
            <a:endParaRPr lang="en-US" altLang="ja-JP" dirty="0"/>
          </a:p>
          <a:p>
            <a:pPr marL="0" indent="0">
              <a:buNone/>
            </a:pPr>
            <a:endParaRPr kumimoji="1" lang="ja-JP" altLang="en-US" dirty="0"/>
          </a:p>
          <a:p>
            <a:pPr marL="0" indent="0">
              <a:buNone/>
            </a:pPr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205D82C-95A1-431E-8E38-AA614A14CDCF}" type="slidenum">
              <a:rPr kumimoji="1" lang="ja-JP" alt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1" lang="ja-JP" altLang="en-US" sz="2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  <p:pic>
        <p:nvPicPr>
          <p:cNvPr id="5" name="図 4">
            <a:extLst>
              <a:ext uri="{FF2B5EF4-FFF2-40B4-BE49-F238E27FC236}">
                <a16:creationId xmlns:a16="http://schemas.microsoft.com/office/drawing/2014/main" id="{88818884-4749-BB33-CF89-2E5E84C72F3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3033" y="2018563"/>
            <a:ext cx="6986365" cy="41031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817693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756C739A-9DAF-680C-7B90-5DDDE1C584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ja-JP" altLang="en-US" dirty="0"/>
              <a:t>外部</a:t>
            </a:r>
            <a:r>
              <a:rPr kumimoji="1" lang="ja-JP" altLang="en-US" dirty="0"/>
              <a:t>キー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419A5AD5-202F-F55E-5E37-8D146711A72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ja-JP" altLang="en-US" b="1" dirty="0"/>
              <a:t>外部</a:t>
            </a:r>
            <a:r>
              <a:rPr kumimoji="1" lang="ja-JP" altLang="en-US" b="1" dirty="0"/>
              <a:t>キー</a:t>
            </a:r>
            <a:r>
              <a:rPr kumimoji="1" lang="ja-JP" altLang="en-US" dirty="0"/>
              <a:t>は、</a:t>
            </a:r>
            <a:r>
              <a:rPr kumimoji="1" lang="ja-JP" altLang="en-US" b="1" dirty="0"/>
              <a:t>他のテーブルの主キーを参照する</a:t>
            </a:r>
            <a:r>
              <a:rPr kumimoji="1" lang="ja-JP" altLang="en-US" dirty="0"/>
              <a:t>キー</a:t>
            </a:r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4D163E12-91B0-7A2E-1F40-744521ED30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205D82C-95A1-431E-8E38-AA614A14CDCF}" type="slidenum">
              <a:rPr kumimoji="1" lang="ja-JP" alt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1" lang="ja-JP" altLang="en-US" sz="2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  <p:graphicFrame>
        <p:nvGraphicFramePr>
          <p:cNvPr id="5" name="表 4">
            <a:extLst>
              <a:ext uri="{FF2B5EF4-FFF2-40B4-BE49-F238E27FC236}">
                <a16:creationId xmlns:a16="http://schemas.microsoft.com/office/drawing/2014/main" id="{37413ADF-58BB-F77A-04BA-EA290DA76BA5}"/>
              </a:ext>
            </a:extLst>
          </p:cNvPr>
          <p:cNvGraphicFramePr>
            <a:graphicFrameLocks noGrp="1"/>
          </p:cNvGraphicFramePr>
          <p:nvPr/>
        </p:nvGraphicFramePr>
        <p:xfrm>
          <a:off x="5289699" y="3171701"/>
          <a:ext cx="2943616" cy="1920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6737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9503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8120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700" dirty="0"/>
                        <a:t>ID</a:t>
                      </a:r>
                      <a:endParaRPr kumimoji="1" lang="ja-JP" altLang="en-US" sz="27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2700" dirty="0"/>
                        <a:t>商品名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2700" dirty="0"/>
                        <a:t>単価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8620"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700" dirty="0"/>
                        <a:t>1</a:t>
                      </a:r>
                      <a:endParaRPr kumimoji="1" lang="ja-JP" altLang="en-US" sz="2700" dirty="0"/>
                    </a:p>
                  </a:txBody>
                  <a:tcPr marL="68580" marR="68580" marT="34290" marB="34290">
                    <a:solidFill>
                      <a:srgbClr val="FF0000">
                        <a:alpha val="1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ja-JP" altLang="en-US" sz="2700" dirty="0"/>
                        <a:t>みかん</a:t>
                      </a:r>
                    </a:p>
                  </a:txBody>
                  <a:tcPr marL="68580" marR="68580" marT="34290" marB="34290">
                    <a:solidFill>
                      <a:srgbClr val="FF0000">
                        <a:alpha val="1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700" dirty="0"/>
                        <a:t>50</a:t>
                      </a:r>
                      <a:endParaRPr kumimoji="1" lang="ja-JP" altLang="en-US" sz="2700" dirty="0"/>
                    </a:p>
                  </a:txBody>
                  <a:tcPr marL="68580" marR="68580" marT="34290" marB="34290">
                    <a:solidFill>
                      <a:srgbClr val="FF0000">
                        <a:alpha val="15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88620"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700" dirty="0"/>
                        <a:t>2</a:t>
                      </a:r>
                      <a:endParaRPr kumimoji="1" lang="ja-JP" altLang="en-US" sz="2700" dirty="0"/>
                    </a:p>
                  </a:txBody>
                  <a:tcPr marL="68580" marR="68580" marT="34290" marB="34290">
                    <a:solidFill>
                      <a:srgbClr val="FFC00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ja-JP" altLang="en-US" sz="2700" dirty="0"/>
                        <a:t>りんご</a:t>
                      </a:r>
                    </a:p>
                  </a:txBody>
                  <a:tcPr marL="68580" marR="68580" marT="34290" marB="34290">
                    <a:solidFill>
                      <a:srgbClr val="FFC00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700" dirty="0"/>
                        <a:t>100</a:t>
                      </a:r>
                      <a:endParaRPr kumimoji="1" lang="ja-JP" altLang="en-US" sz="2700" dirty="0"/>
                    </a:p>
                  </a:txBody>
                  <a:tcPr marL="68580" marR="68580" marT="34290" marB="34290">
                    <a:solidFill>
                      <a:srgbClr val="FFC000">
                        <a:alpha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88620"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700" dirty="0"/>
                        <a:t>3</a:t>
                      </a:r>
                      <a:endParaRPr kumimoji="1" lang="ja-JP" altLang="en-US" sz="2700" dirty="0"/>
                    </a:p>
                  </a:txBody>
                  <a:tcPr marL="68580" marR="68580" marT="34290" marB="34290">
                    <a:solidFill>
                      <a:srgbClr val="7030A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ja-JP" altLang="en-US" sz="2700" dirty="0"/>
                        <a:t>メロン</a:t>
                      </a:r>
                    </a:p>
                  </a:txBody>
                  <a:tcPr marL="68580" marR="68580" marT="34290" marB="34290">
                    <a:solidFill>
                      <a:srgbClr val="7030A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700" dirty="0"/>
                        <a:t>500</a:t>
                      </a:r>
                      <a:endParaRPr kumimoji="1" lang="ja-JP" altLang="en-US" sz="2700" dirty="0"/>
                    </a:p>
                  </a:txBody>
                  <a:tcPr marL="68580" marR="68580" marT="34290" marB="34290">
                    <a:solidFill>
                      <a:srgbClr val="7030A0">
                        <a:alpha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9" name="正方形/長方形 8">
            <a:extLst>
              <a:ext uri="{FF2B5EF4-FFF2-40B4-BE49-F238E27FC236}">
                <a16:creationId xmlns:a16="http://schemas.microsoft.com/office/drawing/2014/main" id="{85C27FC2-8194-A513-DD9A-CAB0F95A9F74}"/>
              </a:ext>
            </a:extLst>
          </p:cNvPr>
          <p:cNvSpPr/>
          <p:nvPr/>
        </p:nvSpPr>
        <p:spPr>
          <a:xfrm>
            <a:off x="5211413" y="3208194"/>
            <a:ext cx="932956" cy="1871626"/>
          </a:xfrm>
          <a:prstGeom prst="rect">
            <a:avLst/>
          </a:prstGeom>
          <a:noFill/>
          <a:ln w="539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graphicFrame>
        <p:nvGraphicFramePr>
          <p:cNvPr id="11" name="表 10">
            <a:extLst>
              <a:ext uri="{FF2B5EF4-FFF2-40B4-BE49-F238E27FC236}">
                <a16:creationId xmlns:a16="http://schemas.microsoft.com/office/drawing/2014/main" id="{542CEFE9-4C2C-C04F-DC54-E034BA35A89F}"/>
              </a:ext>
            </a:extLst>
          </p:cNvPr>
          <p:cNvGraphicFramePr>
            <a:graphicFrameLocks noGrp="1"/>
          </p:cNvGraphicFramePr>
          <p:nvPr/>
        </p:nvGraphicFramePr>
        <p:xfrm>
          <a:off x="321845" y="2476009"/>
          <a:ext cx="4341530" cy="146437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5320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8480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8996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1355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480060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700" dirty="0"/>
                        <a:t>ID</a:t>
                      </a:r>
                      <a:endParaRPr kumimoji="1" lang="ja-JP" altLang="en-US" sz="27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2700" dirty="0"/>
                        <a:t>購入者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2700" dirty="0"/>
                        <a:t>商品</a:t>
                      </a:r>
                      <a:r>
                        <a:rPr kumimoji="1" lang="en-US" altLang="ja-JP" sz="2700" dirty="0"/>
                        <a:t>ID</a:t>
                      </a:r>
                      <a:endParaRPr kumimoji="1" lang="ja-JP" altLang="en-US" sz="27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2700" dirty="0"/>
                        <a:t>数量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80060"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700" dirty="0"/>
                        <a:t>1</a:t>
                      </a:r>
                      <a:endParaRPr kumimoji="1" lang="ja-JP" altLang="en-US" sz="27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700" dirty="0"/>
                        <a:t>X</a:t>
                      </a:r>
                      <a:endParaRPr kumimoji="1" lang="ja-JP" altLang="en-US" sz="27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700" dirty="0"/>
                        <a:t>1</a:t>
                      </a:r>
                      <a:endParaRPr kumimoji="1" lang="ja-JP" altLang="en-US" sz="27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700" dirty="0"/>
                        <a:t>10</a:t>
                      </a:r>
                      <a:endParaRPr kumimoji="1" lang="ja-JP" altLang="en-US" sz="2700" dirty="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04250"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700" dirty="0"/>
                        <a:t>2</a:t>
                      </a:r>
                      <a:endParaRPr kumimoji="1" lang="ja-JP" altLang="en-US" sz="27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700" dirty="0"/>
                        <a:t>Y</a:t>
                      </a:r>
                      <a:endParaRPr kumimoji="1" lang="ja-JP" altLang="en-US" sz="27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700" dirty="0"/>
                        <a:t>2</a:t>
                      </a:r>
                      <a:endParaRPr kumimoji="1" lang="ja-JP" altLang="en-US" sz="27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700" dirty="0"/>
                        <a:t>5</a:t>
                      </a:r>
                      <a:endParaRPr kumimoji="1" lang="ja-JP" altLang="en-US" sz="2700" dirty="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13" name="正方形/長方形 12">
            <a:extLst>
              <a:ext uri="{FF2B5EF4-FFF2-40B4-BE49-F238E27FC236}">
                <a16:creationId xmlns:a16="http://schemas.microsoft.com/office/drawing/2014/main" id="{587E62FE-A5F7-DE63-E1BA-A821BECB7ADF}"/>
              </a:ext>
            </a:extLst>
          </p:cNvPr>
          <p:cNvSpPr/>
          <p:nvPr/>
        </p:nvSpPr>
        <p:spPr>
          <a:xfrm>
            <a:off x="2285045" y="2509271"/>
            <a:ext cx="1188003" cy="1431108"/>
          </a:xfrm>
          <a:prstGeom prst="rect">
            <a:avLst/>
          </a:prstGeom>
          <a:noFill/>
          <a:ln w="539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4" name="屈折矢印 1">
            <a:extLst>
              <a:ext uri="{FF2B5EF4-FFF2-40B4-BE49-F238E27FC236}">
                <a16:creationId xmlns:a16="http://schemas.microsoft.com/office/drawing/2014/main" id="{352D3DEF-212A-C309-F87C-6D2364AA1B47}"/>
              </a:ext>
            </a:extLst>
          </p:cNvPr>
          <p:cNvSpPr/>
          <p:nvPr/>
        </p:nvSpPr>
        <p:spPr>
          <a:xfrm flipH="1">
            <a:off x="2822484" y="4035555"/>
            <a:ext cx="2015747" cy="487837"/>
          </a:xfrm>
          <a:prstGeom prst="bentUpArrow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5" name="Rectangle 3">
            <a:extLst>
              <a:ext uri="{FF2B5EF4-FFF2-40B4-BE49-F238E27FC236}">
                <a16:creationId xmlns:a16="http://schemas.microsoft.com/office/drawing/2014/main" id="{BEC4179A-4523-8186-C84E-16292A5E9290}"/>
              </a:ext>
            </a:extLst>
          </p:cNvPr>
          <p:cNvSpPr txBox="1">
            <a:spLocks/>
          </p:cNvSpPr>
          <p:nvPr/>
        </p:nvSpPr>
        <p:spPr>
          <a:xfrm>
            <a:off x="272340" y="5001584"/>
            <a:ext cx="4565892" cy="1719892"/>
          </a:xfrm>
          <a:prstGeom prst="rect">
            <a:avLst/>
          </a:prstGeom>
        </p:spPr>
        <p:txBody>
          <a:bodyPr vert="horz" lIns="68580" tIns="34290" rIns="68580" bIns="3429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1" lang="ja-JP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購入</a:t>
            </a: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テーブルの</a:t>
            </a:r>
            <a:r>
              <a:rPr kumimoji="1" lang="ja-JP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外部キー</a:t>
            </a: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「商品</a:t>
            </a:r>
            <a:r>
              <a:rPr kumimoji="1" lang="en-US" altLang="ja-JP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ID</a:t>
            </a: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」は、</a:t>
            </a:r>
            <a:r>
              <a:rPr kumimoji="1" lang="ja-JP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購入</a:t>
            </a: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テーブルの</a:t>
            </a:r>
            <a:r>
              <a:rPr kumimoji="1" lang="ja-JP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主キー</a:t>
            </a: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「</a:t>
            </a:r>
            <a:r>
              <a:rPr kumimoji="1" lang="en-US" altLang="ja-JP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ID</a:t>
            </a: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」を</a:t>
            </a:r>
            <a:r>
              <a:rPr kumimoji="1" lang="ja-JP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参照</a:t>
            </a:r>
            <a:endParaRPr kumimoji="1" lang="en-US" altLang="ja-JP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メイリオ" panose="020B0604030504040204" pitchFamily="50" charset="-128"/>
              <a:ea typeface="メイリオ" panose="020B0604030504040204" pitchFamily="50" charset="-128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1" lang="en-US" altLang="ja-JP" sz="2100" b="0" i="0" u="sng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メイリオ" panose="020B0604030504040204" pitchFamily="50" charset="-128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17" name="Rectangle 3">
            <a:extLst>
              <a:ext uri="{FF2B5EF4-FFF2-40B4-BE49-F238E27FC236}">
                <a16:creationId xmlns:a16="http://schemas.microsoft.com/office/drawing/2014/main" id="{2D80C085-5104-1D51-E5FE-40E1777282E5}"/>
              </a:ext>
            </a:extLst>
          </p:cNvPr>
          <p:cNvSpPr txBox="1">
            <a:spLocks/>
          </p:cNvSpPr>
          <p:nvPr/>
        </p:nvSpPr>
        <p:spPr>
          <a:xfrm>
            <a:off x="5158694" y="5281180"/>
            <a:ext cx="2448656" cy="434382"/>
          </a:xfrm>
          <a:prstGeom prst="rect">
            <a:avLst/>
          </a:prstGeom>
        </p:spPr>
        <p:txBody>
          <a:bodyPr vert="horz" lIns="68580" tIns="34290" rIns="68580" bIns="3429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1" lang="ja-JP" altLang="en-US" sz="2100" b="1" i="0" u="sng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主キー</a:t>
            </a:r>
            <a:endParaRPr kumimoji="1" lang="en-US" altLang="ja-JP" sz="2100" b="1" i="0" u="sng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9" name="Rectangle 3">
            <a:extLst>
              <a:ext uri="{FF2B5EF4-FFF2-40B4-BE49-F238E27FC236}">
                <a16:creationId xmlns:a16="http://schemas.microsoft.com/office/drawing/2014/main" id="{7B9B1F58-5D70-97B4-E6E3-60AEDF28FACC}"/>
              </a:ext>
            </a:extLst>
          </p:cNvPr>
          <p:cNvSpPr txBox="1">
            <a:spLocks/>
          </p:cNvSpPr>
          <p:nvPr/>
        </p:nvSpPr>
        <p:spPr>
          <a:xfrm>
            <a:off x="2214719" y="1994039"/>
            <a:ext cx="2448656" cy="434382"/>
          </a:xfrm>
          <a:prstGeom prst="rect">
            <a:avLst/>
          </a:prstGeom>
        </p:spPr>
        <p:txBody>
          <a:bodyPr vert="horz" lIns="68580" tIns="34290" rIns="68580" bIns="3429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1" lang="ja-JP" altLang="en-US" sz="2100" b="1" i="0" u="sng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外部キー</a:t>
            </a:r>
            <a:endParaRPr kumimoji="1" lang="en-US" altLang="ja-JP" sz="2100" b="1" i="0" u="sng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6" name="Rectangle 3">
            <a:extLst>
              <a:ext uri="{FF2B5EF4-FFF2-40B4-BE49-F238E27FC236}">
                <a16:creationId xmlns:a16="http://schemas.microsoft.com/office/drawing/2014/main" id="{19E4496B-35E3-2963-6305-E9AE137BA1A0}"/>
              </a:ext>
            </a:extLst>
          </p:cNvPr>
          <p:cNvSpPr txBox="1">
            <a:spLocks/>
          </p:cNvSpPr>
          <p:nvPr/>
        </p:nvSpPr>
        <p:spPr>
          <a:xfrm>
            <a:off x="1428040" y="1575488"/>
            <a:ext cx="2686760" cy="434382"/>
          </a:xfrm>
          <a:prstGeom prst="rect">
            <a:avLst/>
          </a:prstGeom>
        </p:spPr>
        <p:txBody>
          <a:bodyPr vert="horz" lIns="68580" tIns="34290" rIns="68580" bIns="3429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1" lang="ja-JP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購入</a:t>
            </a: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テーブル</a:t>
            </a:r>
            <a:endParaRPr kumimoji="1" lang="en-US" altLang="ja-JP" sz="2100" b="0" i="0" u="sng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メイリオ" panose="020B0604030504040204" pitchFamily="50" charset="-128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8" name="Rectangle 3">
            <a:extLst>
              <a:ext uri="{FF2B5EF4-FFF2-40B4-BE49-F238E27FC236}">
                <a16:creationId xmlns:a16="http://schemas.microsoft.com/office/drawing/2014/main" id="{B6C3F9FD-CBD2-8A55-94A6-05408B3165F3}"/>
              </a:ext>
            </a:extLst>
          </p:cNvPr>
          <p:cNvSpPr txBox="1">
            <a:spLocks/>
          </p:cNvSpPr>
          <p:nvPr/>
        </p:nvSpPr>
        <p:spPr>
          <a:xfrm>
            <a:off x="5677891" y="2596880"/>
            <a:ext cx="2686760" cy="434382"/>
          </a:xfrm>
          <a:prstGeom prst="rect">
            <a:avLst/>
          </a:prstGeom>
        </p:spPr>
        <p:txBody>
          <a:bodyPr vert="horz" lIns="68580" tIns="34290" rIns="68580" bIns="3429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1" lang="ja-JP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商品</a:t>
            </a: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テーブル</a:t>
            </a:r>
            <a:endParaRPr kumimoji="1" lang="en-US" altLang="ja-JP" sz="2100" b="0" i="0" u="sng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メイリオ" panose="020B0604030504040204" pitchFamily="50" charset="-128"/>
              <a:ea typeface="メイリオ" panose="020B0604030504040204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3662312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ja-JP" dirty="0"/>
              <a:t>SQL </a:t>
            </a:r>
            <a:r>
              <a:rPr lang="ja-JP" altLang="en-US" dirty="0"/>
              <a:t>によるテーブル定義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21845" y="730015"/>
            <a:ext cx="8461208" cy="5875223"/>
          </a:xfrm>
        </p:spPr>
        <p:txBody>
          <a:bodyPr>
            <a:normAutofit/>
          </a:bodyPr>
          <a:lstStyle/>
          <a:p>
            <a:r>
              <a:rPr lang="ja-JP" altLang="en-US" sz="2400" b="1" dirty="0"/>
              <a:t>テーブル名</a:t>
            </a:r>
            <a:r>
              <a:rPr lang="ja-JP" altLang="en-US" sz="2400" dirty="0"/>
              <a:t>：</a:t>
            </a:r>
            <a:r>
              <a:rPr lang="ja-JP" altLang="en-US" sz="2400" b="1" dirty="0">
                <a:solidFill>
                  <a:srgbClr val="C00000"/>
                </a:solidFill>
              </a:rPr>
              <a:t>購入</a:t>
            </a:r>
            <a:endParaRPr lang="en-US" altLang="ja-JP" sz="2400" b="1" dirty="0">
              <a:solidFill>
                <a:srgbClr val="C00000"/>
              </a:solidFill>
            </a:endParaRPr>
          </a:p>
          <a:p>
            <a:r>
              <a:rPr lang="ja-JP" altLang="en-US" sz="2400" b="1" dirty="0"/>
              <a:t>属性名</a:t>
            </a:r>
            <a:r>
              <a:rPr lang="ja-JP" altLang="en-US" sz="2400" dirty="0"/>
              <a:t>：</a:t>
            </a:r>
            <a:r>
              <a:rPr lang="en-US" altLang="ja-JP" sz="2400" b="1" dirty="0">
                <a:solidFill>
                  <a:srgbClr val="C00000"/>
                </a:solidFill>
              </a:rPr>
              <a:t>ID</a:t>
            </a:r>
            <a:r>
              <a:rPr lang="ja-JP" altLang="en-US" sz="2400" b="1" dirty="0">
                <a:solidFill>
                  <a:srgbClr val="C00000"/>
                </a:solidFill>
              </a:rPr>
              <a:t>、購入者、商品</a:t>
            </a:r>
            <a:r>
              <a:rPr lang="en-US" altLang="ja-JP" sz="2400" b="1" dirty="0">
                <a:solidFill>
                  <a:srgbClr val="C00000"/>
                </a:solidFill>
              </a:rPr>
              <a:t>ID</a:t>
            </a:r>
            <a:r>
              <a:rPr lang="ja-JP" altLang="en-US" sz="2400" b="1" dirty="0">
                <a:solidFill>
                  <a:srgbClr val="C00000"/>
                </a:solidFill>
              </a:rPr>
              <a:t>、数量</a:t>
            </a:r>
            <a:endParaRPr lang="en-US" altLang="ja-JP" sz="2400" b="1" dirty="0">
              <a:solidFill>
                <a:srgbClr val="C00000"/>
              </a:solidFill>
            </a:endParaRPr>
          </a:p>
          <a:p>
            <a:r>
              <a:rPr lang="ja-JP" altLang="en-US" sz="2400" b="1" dirty="0"/>
              <a:t>属性のデータ型</a:t>
            </a:r>
            <a:r>
              <a:rPr lang="ja-JP" altLang="en-US" sz="2400" dirty="0"/>
              <a:t>：</a:t>
            </a:r>
            <a:r>
              <a:rPr lang="ja-JP" altLang="en-US" sz="2400" b="1" dirty="0">
                <a:solidFill>
                  <a:srgbClr val="C00000"/>
                </a:solidFill>
              </a:rPr>
              <a:t>数値、テキスト、数値、数値</a:t>
            </a:r>
            <a:endParaRPr lang="en-US" altLang="ja-JP" sz="2400" b="1" dirty="0">
              <a:solidFill>
                <a:srgbClr val="C00000"/>
              </a:solidFill>
            </a:endParaRPr>
          </a:p>
          <a:p>
            <a:r>
              <a:rPr kumimoji="1" lang="ja-JP" altLang="en-US" sz="2400" dirty="0"/>
              <a:t>データの</a:t>
            </a:r>
            <a:r>
              <a:rPr lang="ja-JP" altLang="en-US" sz="2400" dirty="0"/>
              <a:t>整合</a:t>
            </a:r>
            <a:r>
              <a:rPr kumimoji="1" lang="ja-JP" altLang="en-US" sz="2400" dirty="0"/>
              <a:t>性を保つための</a:t>
            </a:r>
            <a:r>
              <a:rPr kumimoji="1" lang="ja-JP" altLang="en-US" sz="2400" b="1" dirty="0"/>
              <a:t>制約</a:t>
            </a:r>
            <a:r>
              <a:rPr kumimoji="1" lang="ja-JP" altLang="en-US" sz="2400" dirty="0"/>
              <a:t>：</a:t>
            </a:r>
            <a:r>
              <a:rPr kumimoji="1" lang="ja-JP" altLang="en-US" sz="2400" b="1" u="sng" dirty="0">
                <a:solidFill>
                  <a:srgbClr val="C00000"/>
                </a:solidFill>
              </a:rPr>
              <a:t>主キー制約、参照整合性制約</a:t>
            </a:r>
            <a:endParaRPr kumimoji="1" lang="en-US" altLang="ja-JP" sz="2400" b="1" u="sng" dirty="0">
              <a:solidFill>
                <a:srgbClr val="C00000"/>
              </a:solidFill>
            </a:endParaRPr>
          </a:p>
          <a:p>
            <a:endParaRPr lang="en-US" altLang="ja-JP" sz="2400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205D82C-95A1-431E-8E38-AA614A14CDCF}" type="slidenum">
              <a:rPr kumimoji="1" lang="ja-JP" alt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1" lang="ja-JP" altLang="en-US" sz="2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30420F57-4C5C-6EF9-3486-5D7B075DC985}"/>
              </a:ext>
            </a:extLst>
          </p:cNvPr>
          <p:cNvSpPr txBox="1"/>
          <p:nvPr/>
        </p:nvSpPr>
        <p:spPr>
          <a:xfrm>
            <a:off x="1292089" y="3244214"/>
            <a:ext cx="7490963" cy="3108543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1" lang="en-US" altLang="ja-JP" sz="2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CREATE TABLE </a:t>
            </a:r>
            <a:r>
              <a:rPr kumimoji="1" lang="ja-JP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購入 </a:t>
            </a:r>
            <a:r>
              <a:rPr kumimoji="1" lang="en-US" altLang="ja-JP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(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1" lang="en-US" altLang="ja-JP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  ID </a:t>
            </a:r>
            <a:r>
              <a:rPr kumimoji="1" lang="en-US" altLang="ja-JP" sz="2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INTEGER PRIMARY KEY</a:t>
            </a:r>
            <a:r>
              <a:rPr kumimoji="1" lang="en-US" altLang="ja-JP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,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1" lang="en-US" altLang="ja-JP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  </a:t>
            </a:r>
            <a:r>
              <a:rPr kumimoji="1" lang="ja-JP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購入者 </a:t>
            </a:r>
            <a:r>
              <a:rPr kumimoji="1" lang="en-US" altLang="ja-JP" sz="2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TEXT</a:t>
            </a:r>
            <a:r>
              <a:rPr kumimoji="1" lang="en-US" altLang="ja-JP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,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1" lang="en-US" altLang="ja-JP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  </a:t>
            </a:r>
            <a:r>
              <a:rPr kumimoji="1" lang="ja-JP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商品</a:t>
            </a:r>
            <a:r>
              <a:rPr kumimoji="1" lang="en-US" altLang="ja-JP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ID </a:t>
            </a:r>
            <a:r>
              <a:rPr kumimoji="1" lang="en-US" altLang="ja-JP" sz="2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INTEGER</a:t>
            </a:r>
            <a:r>
              <a:rPr kumimoji="1" lang="en-US" altLang="ja-JP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,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1" lang="en-US" altLang="ja-JP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  </a:t>
            </a:r>
            <a:r>
              <a:rPr kumimoji="1" lang="ja-JP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数量 </a:t>
            </a:r>
            <a:r>
              <a:rPr kumimoji="1" lang="en-US" altLang="ja-JP" sz="2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INTEGER,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1" lang="en-US" altLang="ja-JP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  </a:t>
            </a:r>
            <a:r>
              <a:rPr kumimoji="1" lang="en-US" altLang="ja-JP" sz="2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FOREIGN KEY </a:t>
            </a:r>
            <a:r>
              <a:rPr kumimoji="1" lang="en-US" altLang="ja-JP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(</a:t>
            </a:r>
            <a:r>
              <a:rPr kumimoji="1" lang="ja-JP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商品</a:t>
            </a:r>
            <a:r>
              <a:rPr kumimoji="1" lang="en-US" altLang="ja-JP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ID) </a:t>
            </a:r>
            <a:r>
              <a:rPr kumimoji="1" lang="en-US" altLang="ja-JP" sz="2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REFERENCES</a:t>
            </a:r>
            <a:r>
              <a:rPr kumimoji="1" lang="en-US" altLang="ja-JP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 </a:t>
            </a:r>
            <a:r>
              <a:rPr kumimoji="1" lang="ja-JP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商品</a:t>
            </a:r>
            <a:r>
              <a:rPr kumimoji="1" lang="en-US" altLang="ja-JP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(ID));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urier New" panose="02070309020205020404" pitchFamily="49" charset="0"/>
              <a:ea typeface="游ゴシック" panose="020B0400000000000000" pitchFamily="50" charset="-128"/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7461974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3724072" y="629268"/>
            <a:ext cx="5311440" cy="1286160"/>
          </a:xfrm>
        </p:spPr>
        <p:txBody>
          <a:bodyPr anchor="b">
            <a:normAutofit/>
          </a:bodyPr>
          <a:lstStyle/>
          <a:p>
            <a:pPr algn="l"/>
            <a:r>
              <a:rPr lang="ja-JP" altLang="en-US" dirty="0"/>
              <a:t>演習２．外部キー，参照整合性制約</a:t>
            </a:r>
            <a:endParaRPr lang="ja-JP" altLang="en-US" b="1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724073" y="2027321"/>
            <a:ext cx="5177644" cy="4626141"/>
          </a:xfrm>
        </p:spPr>
        <p:txBody>
          <a:bodyPr>
            <a:normAutofit/>
          </a:bodyPr>
          <a:lstStyle/>
          <a:p>
            <a:pPr marL="0" indent="0">
              <a:spcAft>
                <a:spcPts val="600"/>
              </a:spcAft>
              <a:buNone/>
            </a:pPr>
            <a:r>
              <a:rPr lang="en-US" altLang="ja-JP" sz="2400" b="1" dirty="0"/>
              <a:t>【</a:t>
            </a:r>
            <a:r>
              <a:rPr lang="ja-JP" altLang="en-US" sz="2400" b="1" dirty="0"/>
              <a:t>トピックス</a:t>
            </a:r>
            <a:r>
              <a:rPr lang="en-US" altLang="ja-JP" sz="2400" b="1" dirty="0"/>
              <a:t>】</a:t>
            </a:r>
          </a:p>
          <a:p>
            <a:pPr marL="914400" lvl="1" indent="-457200">
              <a:spcAft>
                <a:spcPts val="600"/>
              </a:spcAft>
              <a:buFont typeface="+mj-lt"/>
              <a:buAutoNum type="arabicPeriod"/>
            </a:pPr>
            <a:r>
              <a:rPr lang="ja-JP" altLang="en-US" b="1" dirty="0"/>
              <a:t>主キー</a:t>
            </a:r>
            <a:endParaRPr lang="en-US" altLang="ja-JP" b="1" dirty="0"/>
          </a:p>
          <a:p>
            <a:pPr marL="914400" lvl="1" indent="-457200">
              <a:spcAft>
                <a:spcPts val="600"/>
              </a:spcAft>
              <a:buFont typeface="+mj-lt"/>
              <a:buAutoNum type="arabicPeriod"/>
            </a:pPr>
            <a:r>
              <a:rPr lang="ja-JP" altLang="en-US" b="1" dirty="0"/>
              <a:t>外部キー</a:t>
            </a:r>
            <a:endParaRPr lang="en-US" altLang="ja-JP" b="1" dirty="0"/>
          </a:p>
          <a:p>
            <a:pPr marL="914400" lvl="1" indent="-457200">
              <a:spcAft>
                <a:spcPts val="600"/>
              </a:spcAft>
              <a:buFont typeface="+mj-lt"/>
              <a:buAutoNum type="arabicPeriod"/>
            </a:pPr>
            <a:r>
              <a:rPr lang="ja-JP" altLang="en-US" b="1" dirty="0"/>
              <a:t>参照整合性制約</a:t>
            </a:r>
            <a:endParaRPr lang="en-US" altLang="ja-JP" b="1" dirty="0"/>
          </a:p>
          <a:p>
            <a:pPr marL="914400" lvl="1" indent="-457200">
              <a:spcAft>
                <a:spcPts val="600"/>
              </a:spcAft>
              <a:buFont typeface="+mj-lt"/>
              <a:buAutoNum type="arabicPeriod"/>
            </a:pPr>
            <a:r>
              <a:rPr lang="en-US" altLang="ja-JP" b="1" dirty="0"/>
              <a:t>PRIMARY KEY</a:t>
            </a:r>
          </a:p>
          <a:p>
            <a:pPr marL="914400" lvl="1" indent="-457200">
              <a:spcAft>
                <a:spcPts val="600"/>
              </a:spcAft>
              <a:buFont typeface="+mj-lt"/>
              <a:buAutoNum type="arabicPeriod"/>
            </a:pPr>
            <a:r>
              <a:rPr lang="en-US" altLang="ja-JP" b="1" dirty="0"/>
              <a:t>FOREIGN KEY … REFERENCES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825C89A-4CA9-463F-B084-0B2641B9566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2677" r="29301"/>
          <a:stretch/>
        </p:blipFill>
        <p:spPr>
          <a:xfrm>
            <a:off x="20" y="10"/>
            <a:ext cx="3476673" cy="6857990"/>
          </a:xfrm>
          <a:prstGeom prst="rect">
            <a:avLst/>
          </a:prstGeom>
          <a:effectLst/>
        </p:spPr>
      </p:pic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>
          <a:xfrm>
            <a:off x="8011648" y="6364538"/>
            <a:ext cx="890069" cy="365125"/>
          </a:xfrm>
        </p:spPr>
        <p:txBody>
          <a:bodyPr>
            <a:noAutofit/>
          </a:bodyPr>
          <a:lstStyle/>
          <a:p>
            <a:pPr marL="0" marR="0" lvl="0" indent="0" algn="r" defTabSz="4572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fld id="{16F77370-7F48-49C1-8603-DB37AE8840E1}" type="slidenum">
              <a:rPr kumimoji="0" lang="ja-JP" altLang="en-US" sz="24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t>19</a:t>
            </a:fld>
            <a:endParaRPr kumimoji="0" lang="ja-JP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7803198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3973321" y="329184"/>
            <a:ext cx="4688333" cy="1783080"/>
          </a:xfrm>
        </p:spPr>
        <p:txBody>
          <a:bodyPr anchor="b">
            <a:normAutofit/>
          </a:bodyPr>
          <a:lstStyle/>
          <a:p>
            <a:r>
              <a:rPr lang="ja-JP" altLang="en-US" sz="4000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アウトライン</a:t>
            </a:r>
            <a:endParaRPr kumimoji="1" lang="ja-JP" altLang="en-US" sz="4000" dirty="0"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</p:txBody>
      </p:sp>
      <p:pic>
        <p:nvPicPr>
          <p:cNvPr id="7" name="図 6">
            <a:extLst>
              <a:ext uri="{FF2B5EF4-FFF2-40B4-BE49-F238E27FC236}">
                <a16:creationId xmlns:a16="http://schemas.microsoft.com/office/drawing/2014/main" id="{ADE5C89F-0CB4-504E-E8F6-BD3C6D03C72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Blur/>
                    </a14:imgEffect>
                  </a14:imgLayer>
                </a14:imgProps>
              </a:ext>
            </a:extLst>
          </a:blip>
          <a:srcRect l="27514" r="23589" b="-2"/>
          <a:stretch/>
        </p:blipFill>
        <p:spPr>
          <a:xfrm>
            <a:off x="20" y="10"/>
            <a:ext cx="3492988" cy="6857990"/>
          </a:xfrm>
          <a:custGeom>
            <a:avLst/>
            <a:gdLst/>
            <a:ahLst/>
            <a:cxnLst/>
            <a:rect l="l" t="t" r="r" b="b"/>
            <a:pathLst>
              <a:path w="4657344" h="6858000">
                <a:moveTo>
                  <a:pt x="0" y="0"/>
                </a:moveTo>
                <a:lnTo>
                  <a:pt x="3429755" y="0"/>
                </a:lnTo>
                <a:lnTo>
                  <a:pt x="3526016" y="148742"/>
                </a:lnTo>
                <a:cubicBezTo>
                  <a:pt x="3657740" y="365513"/>
                  <a:pt x="3777402" y="589569"/>
                  <a:pt x="3886489" y="819975"/>
                </a:cubicBezTo>
                <a:cubicBezTo>
                  <a:pt x="3891856" y="833492"/>
                  <a:pt x="3900663" y="845393"/>
                  <a:pt x="3912049" y="854514"/>
                </a:cubicBezTo>
                <a:cubicBezTo>
                  <a:pt x="3897352" y="819849"/>
                  <a:pt x="3883037" y="784928"/>
                  <a:pt x="3868083" y="750263"/>
                </a:cubicBezTo>
                <a:cubicBezTo>
                  <a:pt x="3806989" y="608712"/>
                  <a:pt x="3742478" y="469145"/>
                  <a:pt x="3674155" y="331786"/>
                </a:cubicBezTo>
                <a:lnTo>
                  <a:pt x="3496656" y="0"/>
                </a:lnTo>
                <a:lnTo>
                  <a:pt x="3554371" y="0"/>
                </a:lnTo>
                <a:lnTo>
                  <a:pt x="3661621" y="196614"/>
                </a:lnTo>
                <a:cubicBezTo>
                  <a:pt x="3856899" y="573253"/>
                  <a:pt x="4021071" y="966066"/>
                  <a:pt x="4161279" y="1371196"/>
                </a:cubicBezTo>
                <a:cubicBezTo>
                  <a:pt x="4379525" y="2007265"/>
                  <a:pt x="4530141" y="2664286"/>
                  <a:pt x="4610660" y="3331516"/>
                </a:cubicBezTo>
                <a:cubicBezTo>
                  <a:pt x="4652837" y="3672965"/>
                  <a:pt x="4671625" y="4013908"/>
                  <a:pt x="4645040" y="4357388"/>
                </a:cubicBezTo>
                <a:cubicBezTo>
                  <a:pt x="4613599" y="4758899"/>
                  <a:pt x="4566181" y="5157998"/>
                  <a:pt x="4485789" y="5552906"/>
                </a:cubicBezTo>
                <a:cubicBezTo>
                  <a:pt x="4397121" y="5988893"/>
                  <a:pt x="4276748" y="6414594"/>
                  <a:pt x="4117769" y="6828295"/>
                </a:cubicBezTo>
                <a:lnTo>
                  <a:pt x="4105288" y="6858000"/>
                </a:lnTo>
                <a:lnTo>
                  <a:pt x="4052520" y="6858000"/>
                </a:lnTo>
                <a:lnTo>
                  <a:pt x="4059369" y="6841549"/>
                </a:lnTo>
                <a:cubicBezTo>
                  <a:pt x="4147276" y="6614016"/>
                  <a:pt x="4224193" y="6380817"/>
                  <a:pt x="4291518" y="6142729"/>
                </a:cubicBezTo>
                <a:cubicBezTo>
                  <a:pt x="4350055" y="5935370"/>
                  <a:pt x="4393256" y="5723695"/>
                  <a:pt x="4443357" y="5513923"/>
                </a:cubicBezTo>
                <a:cubicBezTo>
                  <a:pt x="4444541" y="5502788"/>
                  <a:pt x="4445137" y="5491601"/>
                  <a:pt x="4445146" y="5480401"/>
                </a:cubicBezTo>
                <a:cubicBezTo>
                  <a:pt x="4408465" y="5607635"/>
                  <a:pt x="4379196" y="5719759"/>
                  <a:pt x="4344559" y="5830359"/>
                </a:cubicBezTo>
                <a:cubicBezTo>
                  <a:pt x="4254261" y="6118381"/>
                  <a:pt x="4150112" y="6398531"/>
                  <a:pt x="4031702" y="6670527"/>
                </a:cubicBezTo>
                <a:lnTo>
                  <a:pt x="3943824" y="6858000"/>
                </a:lnTo>
                <a:lnTo>
                  <a:pt x="0" y="6858000"/>
                </a:lnTo>
                <a:close/>
              </a:path>
            </a:pathLst>
          </a:custGeom>
          <a:effectLst>
            <a:softEdge rad="635000"/>
          </a:effectLst>
        </p:spPr>
      </p:pic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861994" y="2477311"/>
            <a:ext cx="5281985" cy="4051505"/>
          </a:xfrm>
        </p:spPr>
        <p:txBody>
          <a:bodyPr>
            <a:norm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ja-JP" altLang="en-US" sz="2400" dirty="0">
                <a:solidFill>
                  <a:srgbClr val="000000"/>
                </a:solidFill>
                <a:latin typeface="Calibri" panose="020F0502020204030204" pitchFamily="34" charset="0"/>
              </a:rPr>
              <a:t>イントロダクション</a:t>
            </a:r>
            <a:endParaRPr lang="en-US" altLang="ja-JP" sz="240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marL="457200" indent="-457200">
              <a:buFont typeface="+mj-lt"/>
              <a:buAutoNum type="arabicPeriod"/>
            </a:pPr>
            <a:r>
              <a:rPr lang="ja-JP" altLang="en-US" sz="2400" dirty="0">
                <a:solidFill>
                  <a:srgbClr val="000000"/>
                </a:solidFill>
                <a:latin typeface="Calibri" panose="020F0502020204030204" pitchFamily="34" charset="0"/>
              </a:rPr>
              <a:t>日時の扱い</a:t>
            </a:r>
            <a:endParaRPr lang="en-US" altLang="ja-JP" sz="240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marL="457200" indent="-457200">
              <a:buFont typeface="+mj-lt"/>
              <a:buAutoNum type="arabicPeriod"/>
            </a:pPr>
            <a:r>
              <a:rPr lang="ja-JP" altLang="en-US" sz="2400" dirty="0">
                <a:solidFill>
                  <a:srgbClr val="000000"/>
                </a:solidFill>
                <a:latin typeface="Calibri" panose="020F0502020204030204" pitchFamily="34" charset="0"/>
              </a:rPr>
              <a:t>データ管理とデータウエアハウス</a:t>
            </a:r>
            <a:endParaRPr lang="en-US" altLang="ja-JP" sz="240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marL="457200" indent="-457200">
              <a:buFont typeface="+mj-lt"/>
              <a:buAutoNum type="arabicPeriod"/>
            </a:pPr>
            <a:r>
              <a:rPr lang="ja-JP" altLang="en-US" sz="2400" dirty="0">
                <a:solidFill>
                  <a:srgbClr val="000000"/>
                </a:solidFill>
                <a:latin typeface="Calibri" panose="020F0502020204030204" pitchFamily="34" charset="0"/>
              </a:rPr>
              <a:t>演習</a:t>
            </a:r>
            <a:endParaRPr lang="en-US" altLang="ja-JP" sz="240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marL="0" indent="0">
              <a:buNone/>
            </a:pPr>
            <a:endParaRPr lang="en-US" altLang="ja-JP" sz="240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marL="457200" indent="-457200">
              <a:buFont typeface="+mj-lt"/>
              <a:buAutoNum type="arabicPeriod"/>
            </a:pPr>
            <a:endParaRPr lang="en-US" altLang="ja-JP" sz="240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marL="0" indent="0">
              <a:buNone/>
            </a:pPr>
            <a:endParaRPr lang="en-US" altLang="ja-JP" sz="2400" dirty="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271AC035-0C11-72EC-EAF9-C2E472D896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7DD4950-D159-4EF1-90C3-DB06CAAE7C11}" type="slidenum">
              <a:rPr kumimoji="1" lang="ja-JP" alt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1" lang="ja-JP" altLang="en-US" sz="2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6959197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121EECB-39BF-33AE-6D29-83923B0E064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030A3EAA-D960-BF53-938C-8C6E306018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endParaRPr kumimoji="1" lang="ja-JP" altLang="en-US" dirty="0"/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A330A8E9-FC04-C6EE-2D21-BBBF092D9CB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kumimoji="1" lang="en-US" altLang="ja-JP" sz="2400" dirty="0"/>
              <a:t>Web</a:t>
            </a:r>
            <a:r>
              <a:rPr kumimoji="1" lang="ja-JP" altLang="en-US" sz="2400" dirty="0"/>
              <a:t>ブラウザを使用</a:t>
            </a:r>
            <a:endParaRPr kumimoji="1" lang="en-US" altLang="ja-JP" sz="2400" dirty="0"/>
          </a:p>
          <a:p>
            <a:pPr marL="0" indent="0">
              <a:buNone/>
            </a:pPr>
            <a:r>
              <a:rPr lang="ja-JP" altLang="en-US" sz="2400" dirty="0"/>
              <a:t>① アドレスバーに</a:t>
            </a:r>
            <a:r>
              <a:rPr lang="en-US" altLang="ja-JP" sz="2400" dirty="0" err="1"/>
              <a:t>SQLFiddle</a:t>
            </a:r>
            <a:r>
              <a:rPr lang="ja-JP" altLang="en-US" sz="2400" dirty="0"/>
              <a:t>の</a:t>
            </a:r>
            <a:r>
              <a:rPr lang="en-US" altLang="ja-JP" sz="2400" dirty="0"/>
              <a:t>URL</a:t>
            </a:r>
            <a:r>
              <a:rPr lang="ja-JP" altLang="en-US" sz="2400" dirty="0"/>
              <a:t>を入力</a:t>
            </a:r>
            <a:endParaRPr lang="en-US" altLang="ja-JP" sz="2400" dirty="0"/>
          </a:p>
          <a:p>
            <a:pPr marL="0" indent="0">
              <a:buNone/>
            </a:pPr>
            <a:r>
              <a:rPr lang="en-US" altLang="ja-JP" sz="2400" b="1" dirty="0">
                <a:hlinkClick r:id="rId2"/>
              </a:rPr>
              <a:t>http://sqlfiddle.com/</a:t>
            </a:r>
            <a:endParaRPr lang="en-US" altLang="ja-JP" sz="2400" b="1" dirty="0"/>
          </a:p>
          <a:p>
            <a:pPr marL="0" indent="0">
              <a:buNone/>
            </a:pPr>
            <a:r>
              <a:rPr lang="en-US" altLang="ja-JP" sz="2400" b="1" dirty="0"/>
              <a:t> </a:t>
            </a:r>
            <a:endParaRPr lang="en-US" altLang="ja-JP" sz="2400" dirty="0"/>
          </a:p>
          <a:p>
            <a:pPr marL="0" indent="0">
              <a:buNone/>
            </a:pPr>
            <a:r>
              <a:rPr lang="ja-JP" altLang="en-US" sz="2400" dirty="0"/>
              <a:t>② 「</a:t>
            </a:r>
            <a:r>
              <a:rPr lang="en-US" altLang="ja-JP" sz="2400" b="1" dirty="0"/>
              <a:t>MySQL</a:t>
            </a:r>
            <a:r>
              <a:rPr lang="ja-JP" altLang="en-US" sz="2400" dirty="0"/>
              <a:t>」を選択</a:t>
            </a:r>
            <a:endParaRPr lang="en-US" altLang="ja-JP" sz="2400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F3B8210D-73D9-7F6B-2EFD-3931067A95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205D82C-95A1-431E-8E38-AA614A14CDCF}" type="slidenum">
              <a:rPr kumimoji="1" lang="ja-JP" alt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badi" panose="020B0604020202020204" pitchFamily="34" charset="0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</a:t>
            </a:fld>
            <a:endParaRPr kumimoji="1" lang="ja-JP" altLang="en-US" sz="2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badi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  <p:pic>
        <p:nvPicPr>
          <p:cNvPr id="6" name="図 5">
            <a:extLst>
              <a:ext uri="{FF2B5EF4-FFF2-40B4-BE49-F238E27FC236}">
                <a16:creationId xmlns:a16="http://schemas.microsoft.com/office/drawing/2014/main" id="{A2FE1DEB-128C-09E3-2D82-3AF53A331F9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3124" y="3429000"/>
            <a:ext cx="7347884" cy="3143307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7" name="正方形/長方形 6">
            <a:extLst>
              <a:ext uri="{FF2B5EF4-FFF2-40B4-BE49-F238E27FC236}">
                <a16:creationId xmlns:a16="http://schemas.microsoft.com/office/drawing/2014/main" id="{536B4387-3D70-471F-57E8-33603104CA6A}"/>
              </a:ext>
            </a:extLst>
          </p:cNvPr>
          <p:cNvSpPr/>
          <p:nvPr/>
        </p:nvSpPr>
        <p:spPr>
          <a:xfrm>
            <a:off x="4068186" y="5684866"/>
            <a:ext cx="980906" cy="211405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4999564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21845" y="88900"/>
            <a:ext cx="8461208" cy="1355665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ja-JP" altLang="en-US" sz="2800" dirty="0"/>
              <a:t>③　</a:t>
            </a:r>
            <a:r>
              <a:rPr lang="ja-JP" altLang="en-US" sz="2800" b="1" dirty="0"/>
              <a:t>上のパネル</a:t>
            </a:r>
            <a:r>
              <a:rPr lang="ja-JP" altLang="en-US" sz="2800" dirty="0"/>
              <a:t>に、</a:t>
            </a:r>
            <a:r>
              <a:rPr lang="ja-JP" altLang="en-US" sz="2800" b="1" dirty="0"/>
              <a:t>テーブル定義</a:t>
            </a:r>
            <a:r>
              <a:rPr lang="ja-JP" altLang="en-US" sz="2800" dirty="0"/>
              <a:t>と</a:t>
            </a:r>
            <a:r>
              <a:rPr lang="ja-JP" altLang="en-US" sz="2800" b="1" dirty="0"/>
              <a:t>データの追加</a:t>
            </a:r>
            <a:r>
              <a:rPr lang="ja-JP" altLang="en-US" sz="2800" dirty="0"/>
              <a:t>と</a:t>
            </a:r>
            <a:r>
              <a:rPr lang="ja-JP" altLang="en-US" sz="2800" b="1" dirty="0"/>
              <a:t>問い合わせ</a:t>
            </a:r>
            <a:r>
              <a:rPr lang="ja-JP" altLang="en-US" sz="2800" dirty="0"/>
              <a:t>を行う </a:t>
            </a:r>
            <a:r>
              <a:rPr lang="en-US" altLang="ja-JP" sz="2800" dirty="0"/>
              <a:t>SQL </a:t>
            </a:r>
            <a:r>
              <a:rPr lang="ja-JP" altLang="en-US" sz="2800" dirty="0"/>
              <a:t>を入れ実行。（</a:t>
            </a:r>
            <a:r>
              <a:rPr lang="ja-JP" altLang="en-US" sz="2800" b="1" dirty="0"/>
              <a:t>以前の </a:t>
            </a:r>
            <a:r>
              <a:rPr lang="en-US" altLang="ja-JP" sz="2800" b="1" dirty="0"/>
              <a:t>SQL </a:t>
            </a:r>
            <a:r>
              <a:rPr lang="ja-JP" altLang="en-US" sz="2800" b="1" dirty="0"/>
              <a:t>は不要なので消す</a:t>
            </a:r>
            <a:r>
              <a:rPr lang="ja-JP" altLang="en-US" sz="2800" dirty="0"/>
              <a:t>）． </a:t>
            </a:r>
          </a:p>
          <a:p>
            <a:pPr marL="0" indent="0">
              <a:buNone/>
            </a:pPr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205D82C-95A1-431E-8E38-AA614A14CDCF}" type="slidenum">
              <a:rPr kumimoji="1" lang="ja-JP" alt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21</a:t>
            </a:fld>
            <a:endParaRPr kumimoji="1" lang="ja-JP" altLang="en-US" sz="2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5" name="正方形/長方形 4"/>
          <p:cNvSpPr/>
          <p:nvPr/>
        </p:nvSpPr>
        <p:spPr>
          <a:xfrm>
            <a:off x="433137" y="1444565"/>
            <a:ext cx="8509334" cy="5324535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游ゴシック" panose="020B0400000000000000" pitchFamily="50" charset="-128"/>
                <a:cs typeface="Courier New" panose="02070309020205020404" pitchFamily="49" charset="0"/>
              </a:rPr>
              <a:t>CREATE TABLE </a:t>
            </a:r>
            <a:r>
              <a:rPr kumimoji="1" lang="ja-JP" alt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游ゴシック" panose="020B0400000000000000" pitchFamily="50" charset="-128"/>
                <a:cs typeface="Courier New" panose="02070309020205020404" pitchFamily="49" charset="0"/>
              </a:rPr>
              <a:t>商品 </a:t>
            </a:r>
            <a:r>
              <a:rPr kumimoji="1" lang="en-US" altLang="ja-JP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游ゴシック" panose="020B0400000000000000" pitchFamily="50" charset="-128"/>
                <a:cs typeface="Courier New" panose="02070309020205020404" pitchFamily="49" charset="0"/>
              </a:rPr>
              <a:t>(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游ゴシック" panose="020B0400000000000000" pitchFamily="50" charset="-128"/>
                <a:cs typeface="Courier New" panose="02070309020205020404" pitchFamily="49" charset="0"/>
              </a:rPr>
              <a:t>    ID</a:t>
            </a:r>
            <a:r>
              <a:rPr kumimoji="1" lang="ja-JP" alt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游ゴシック" panose="020B0400000000000000" pitchFamily="50" charset="-128"/>
                <a:cs typeface="Courier New" panose="02070309020205020404" pitchFamily="49" charset="0"/>
              </a:rPr>
              <a:t> </a:t>
            </a:r>
            <a:r>
              <a:rPr kumimoji="1" lang="en-US" altLang="ja-JP" sz="20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ourier New" panose="02070309020205020404" pitchFamily="49" charset="0"/>
                <a:ea typeface="游ゴシック" panose="020B0400000000000000" pitchFamily="50" charset="-128"/>
                <a:cs typeface="Courier New" panose="02070309020205020404" pitchFamily="49" charset="0"/>
              </a:rPr>
              <a:t>INTEGER</a:t>
            </a:r>
            <a:r>
              <a:rPr kumimoji="1" lang="ja-JP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ourier New" panose="02070309020205020404" pitchFamily="49" charset="0"/>
                <a:ea typeface="游ゴシック" panose="020B0400000000000000" pitchFamily="50" charset="-128"/>
                <a:cs typeface="Courier New" panose="02070309020205020404" pitchFamily="49" charset="0"/>
              </a:rPr>
              <a:t> </a:t>
            </a:r>
            <a:r>
              <a:rPr kumimoji="1" lang="en-US" altLang="ja-JP" sz="20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ourier New" panose="02070309020205020404" pitchFamily="49" charset="0"/>
                <a:ea typeface="游ゴシック" panose="020B0400000000000000" pitchFamily="50" charset="-128"/>
                <a:cs typeface="Courier New" panose="02070309020205020404" pitchFamily="49" charset="0"/>
              </a:rPr>
              <a:t>PRIMARY</a:t>
            </a:r>
            <a:r>
              <a:rPr kumimoji="1" lang="ja-JP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ourier New" panose="02070309020205020404" pitchFamily="49" charset="0"/>
                <a:ea typeface="游ゴシック" panose="020B0400000000000000" pitchFamily="50" charset="-128"/>
                <a:cs typeface="Courier New" panose="02070309020205020404" pitchFamily="49" charset="0"/>
              </a:rPr>
              <a:t> </a:t>
            </a:r>
            <a:r>
              <a:rPr kumimoji="1" lang="en-US" altLang="ja-JP" sz="20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ourier New" panose="02070309020205020404" pitchFamily="49" charset="0"/>
                <a:ea typeface="游ゴシック" panose="020B0400000000000000" pitchFamily="50" charset="-128"/>
                <a:cs typeface="Courier New" panose="02070309020205020404" pitchFamily="49" charset="0"/>
              </a:rPr>
              <a:t>KEY</a:t>
            </a:r>
            <a:r>
              <a:rPr kumimoji="1" lang="en-US" altLang="ja-JP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游ゴシック" panose="020B0400000000000000" pitchFamily="50" charset="-128"/>
                <a:cs typeface="Courier New" panose="02070309020205020404" pitchFamily="49" charset="0"/>
              </a:rPr>
              <a:t>,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游ゴシック" panose="020B0400000000000000" pitchFamily="50" charset="-128"/>
                <a:cs typeface="Courier New" panose="02070309020205020404" pitchFamily="49" charset="0"/>
              </a:rPr>
              <a:t>    </a:t>
            </a:r>
            <a:r>
              <a:rPr kumimoji="1" lang="ja-JP" alt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游ゴシック" panose="020B0400000000000000" pitchFamily="50" charset="-128"/>
                <a:cs typeface="Courier New" panose="02070309020205020404" pitchFamily="49" charset="0"/>
              </a:rPr>
              <a:t>商品名 </a:t>
            </a:r>
            <a:r>
              <a:rPr kumimoji="1" lang="en-US" altLang="ja-JP" sz="20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ourier New" panose="02070309020205020404" pitchFamily="49" charset="0"/>
                <a:ea typeface="游ゴシック" panose="020B0400000000000000" pitchFamily="50" charset="-128"/>
                <a:cs typeface="Courier New" panose="02070309020205020404" pitchFamily="49" charset="0"/>
              </a:rPr>
              <a:t>TEXT,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游ゴシック" panose="020B0400000000000000" pitchFamily="50" charset="-128"/>
                <a:cs typeface="Courier New" panose="02070309020205020404" pitchFamily="49" charset="0"/>
              </a:rPr>
              <a:t>    </a:t>
            </a:r>
            <a:r>
              <a:rPr kumimoji="1" lang="ja-JP" alt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游ゴシック" panose="020B0400000000000000" pitchFamily="50" charset="-128"/>
                <a:cs typeface="Courier New" panose="02070309020205020404" pitchFamily="49" charset="0"/>
              </a:rPr>
              <a:t>単価 </a:t>
            </a:r>
            <a:r>
              <a:rPr kumimoji="1" lang="en-US" altLang="ja-JP" sz="20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ourier New" panose="02070309020205020404" pitchFamily="49" charset="0"/>
                <a:ea typeface="游ゴシック" panose="020B0400000000000000" pitchFamily="50" charset="-128"/>
                <a:cs typeface="Courier New" panose="02070309020205020404" pitchFamily="49" charset="0"/>
              </a:rPr>
              <a:t>INTEGER</a:t>
            </a:r>
            <a:r>
              <a:rPr kumimoji="1" lang="en-US" altLang="ja-JP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游ゴシック" panose="020B0400000000000000" pitchFamily="50" charset="-128"/>
                <a:cs typeface="Courier New" panose="02070309020205020404" pitchFamily="49" charset="0"/>
              </a:rPr>
              <a:t>);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0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ourier New" panose="02070309020205020404" pitchFamily="49" charset="0"/>
                <a:ea typeface="游ゴシック" panose="020B0400000000000000" pitchFamily="50" charset="-128"/>
                <a:cs typeface="Courier New" panose="02070309020205020404" pitchFamily="49" charset="0"/>
              </a:rPr>
              <a:t>INSERT INTO </a:t>
            </a:r>
            <a:r>
              <a:rPr kumimoji="1" lang="ja-JP" alt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游ゴシック" panose="020B0400000000000000" pitchFamily="50" charset="-128"/>
                <a:cs typeface="Courier New" panose="02070309020205020404" pitchFamily="49" charset="0"/>
              </a:rPr>
              <a:t>商品</a:t>
            </a:r>
            <a:r>
              <a:rPr kumimoji="1" lang="en-US" altLang="ja-JP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游ゴシック" panose="020B0400000000000000" pitchFamily="50" charset="-128"/>
                <a:cs typeface="Courier New" panose="02070309020205020404" pitchFamily="49" charset="0"/>
              </a:rPr>
              <a:t> </a:t>
            </a:r>
            <a:r>
              <a:rPr kumimoji="1" lang="en-US" altLang="ja-JP" sz="20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ourier New" panose="02070309020205020404" pitchFamily="49" charset="0"/>
                <a:ea typeface="游ゴシック" panose="020B0400000000000000" pitchFamily="50" charset="-128"/>
                <a:cs typeface="Courier New" panose="02070309020205020404" pitchFamily="49" charset="0"/>
              </a:rPr>
              <a:t>VALUES</a:t>
            </a:r>
            <a:r>
              <a:rPr kumimoji="1" lang="en-US" altLang="ja-JP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游ゴシック" panose="020B0400000000000000" pitchFamily="50" charset="-128"/>
                <a:cs typeface="Courier New" panose="02070309020205020404" pitchFamily="49" charset="0"/>
              </a:rPr>
              <a:t>(1, '</a:t>
            </a:r>
            <a:r>
              <a:rPr kumimoji="1" lang="ja-JP" alt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游ゴシック" panose="020B0400000000000000" pitchFamily="50" charset="-128"/>
                <a:cs typeface="Courier New" panose="02070309020205020404" pitchFamily="49" charset="0"/>
              </a:rPr>
              <a:t>みかん</a:t>
            </a:r>
            <a:r>
              <a:rPr kumimoji="0" lang="en-US" altLang="ja-JP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游ゴシック" panose="020B0400000000000000" pitchFamily="50" charset="-128"/>
                <a:cs typeface="Courier New" panose="02070309020205020404" pitchFamily="49" charset="0"/>
              </a:rPr>
              <a:t>', 50);</a:t>
            </a:r>
            <a:endParaRPr kumimoji="1" lang="en-US" altLang="ja-JP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urier New" panose="02070309020205020404" pitchFamily="49" charset="0"/>
              <a:ea typeface="游ゴシック" panose="020B0400000000000000" pitchFamily="50" charset="-128"/>
              <a:cs typeface="Courier New" panose="02070309020205020404" pitchFamily="49" charset="0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0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ourier New" panose="02070309020205020404" pitchFamily="49" charset="0"/>
                <a:ea typeface="游ゴシック" panose="020B0400000000000000" pitchFamily="50" charset="-128"/>
                <a:cs typeface="Courier New" panose="02070309020205020404" pitchFamily="49" charset="0"/>
              </a:rPr>
              <a:t>INSERT INTO </a:t>
            </a:r>
            <a:r>
              <a:rPr kumimoji="0" lang="ja-JP" alt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游ゴシック" panose="020B0400000000000000" pitchFamily="50" charset="-128"/>
                <a:cs typeface="Courier New" panose="02070309020205020404" pitchFamily="49" charset="0"/>
              </a:rPr>
              <a:t>商品</a:t>
            </a:r>
            <a:r>
              <a:rPr kumimoji="1" lang="en-US" altLang="ja-JP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游ゴシック" panose="020B0400000000000000" pitchFamily="50" charset="-128"/>
                <a:cs typeface="Courier New" panose="02070309020205020404" pitchFamily="49" charset="0"/>
              </a:rPr>
              <a:t> </a:t>
            </a:r>
            <a:r>
              <a:rPr kumimoji="1" lang="en-US" altLang="ja-JP" sz="20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ourier New" panose="02070309020205020404" pitchFamily="49" charset="0"/>
                <a:ea typeface="游ゴシック" panose="020B0400000000000000" pitchFamily="50" charset="-128"/>
                <a:cs typeface="Courier New" panose="02070309020205020404" pitchFamily="49" charset="0"/>
              </a:rPr>
              <a:t>VALUES</a:t>
            </a:r>
            <a:r>
              <a:rPr kumimoji="1" lang="en-US" altLang="ja-JP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游ゴシック" panose="020B0400000000000000" pitchFamily="50" charset="-128"/>
                <a:cs typeface="Courier New" panose="02070309020205020404" pitchFamily="49" charset="0"/>
              </a:rPr>
              <a:t>(2, '</a:t>
            </a:r>
            <a:r>
              <a:rPr kumimoji="1" lang="ja-JP" alt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游ゴシック" panose="020B0400000000000000" pitchFamily="50" charset="-128"/>
                <a:cs typeface="Courier New" panose="02070309020205020404" pitchFamily="49" charset="0"/>
              </a:rPr>
              <a:t>りんご</a:t>
            </a:r>
            <a:r>
              <a:rPr kumimoji="0" lang="en-US" altLang="ja-JP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游ゴシック" panose="020B0400000000000000" pitchFamily="50" charset="-128"/>
                <a:cs typeface="Courier New" panose="02070309020205020404" pitchFamily="49" charset="0"/>
              </a:rPr>
              <a:t>', 100</a:t>
            </a:r>
            <a:r>
              <a:rPr kumimoji="1" lang="en-US" altLang="ja-JP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游ゴシック" panose="020B0400000000000000" pitchFamily="50" charset="-128"/>
                <a:cs typeface="Courier New" panose="02070309020205020404" pitchFamily="49" charset="0"/>
              </a:rPr>
              <a:t>);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0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ourier New" panose="02070309020205020404" pitchFamily="49" charset="0"/>
                <a:ea typeface="游ゴシック" panose="020B0400000000000000" pitchFamily="50" charset="-128"/>
                <a:cs typeface="Courier New" panose="02070309020205020404" pitchFamily="49" charset="0"/>
              </a:rPr>
              <a:t>INSERT INTO </a:t>
            </a:r>
            <a:r>
              <a:rPr kumimoji="0" lang="ja-JP" alt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游ゴシック" panose="020B0400000000000000" pitchFamily="50" charset="-128"/>
                <a:cs typeface="Courier New" panose="02070309020205020404" pitchFamily="49" charset="0"/>
              </a:rPr>
              <a:t>商品</a:t>
            </a:r>
            <a:r>
              <a:rPr kumimoji="1" lang="en-US" altLang="ja-JP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游ゴシック" panose="020B0400000000000000" pitchFamily="50" charset="-128"/>
                <a:cs typeface="Courier New" panose="02070309020205020404" pitchFamily="49" charset="0"/>
              </a:rPr>
              <a:t> </a:t>
            </a:r>
            <a:r>
              <a:rPr kumimoji="1" lang="en-US" altLang="ja-JP" sz="20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ourier New" panose="02070309020205020404" pitchFamily="49" charset="0"/>
                <a:ea typeface="游ゴシック" panose="020B0400000000000000" pitchFamily="50" charset="-128"/>
                <a:cs typeface="Courier New" panose="02070309020205020404" pitchFamily="49" charset="0"/>
              </a:rPr>
              <a:t>VALUES</a:t>
            </a:r>
            <a:r>
              <a:rPr kumimoji="1" lang="en-US" altLang="ja-JP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游ゴシック" panose="020B0400000000000000" pitchFamily="50" charset="-128"/>
                <a:cs typeface="Courier New" panose="02070309020205020404" pitchFamily="49" charset="0"/>
              </a:rPr>
              <a:t>(3, '</a:t>
            </a:r>
            <a:r>
              <a:rPr kumimoji="0" lang="ja-JP" alt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游ゴシック" panose="020B0400000000000000" pitchFamily="50" charset="-128"/>
                <a:cs typeface="Courier New" panose="02070309020205020404" pitchFamily="49" charset="0"/>
              </a:rPr>
              <a:t>メロン</a:t>
            </a:r>
            <a:r>
              <a:rPr kumimoji="0" lang="en-US" altLang="ja-JP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游ゴシック" panose="020B0400000000000000" pitchFamily="50" charset="-128"/>
                <a:cs typeface="Courier New" panose="02070309020205020404" pitchFamily="49" charset="0"/>
              </a:rPr>
              <a:t>', 500</a:t>
            </a:r>
            <a:r>
              <a:rPr kumimoji="1" lang="en-US" altLang="ja-JP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游ゴシック" panose="020B0400000000000000" pitchFamily="50" charset="-128"/>
                <a:cs typeface="Courier New" panose="02070309020205020404" pitchFamily="49" charset="0"/>
              </a:rPr>
              <a:t>);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0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ourier New" panose="02070309020205020404" pitchFamily="49" charset="0"/>
                <a:ea typeface="游ゴシック" panose="020B0400000000000000" pitchFamily="50" charset="-128"/>
                <a:cs typeface="Courier New" panose="02070309020205020404" pitchFamily="49" charset="0"/>
              </a:rPr>
              <a:t>CREATE TABLE </a:t>
            </a:r>
            <a:r>
              <a:rPr kumimoji="1" lang="ja-JP" alt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游ゴシック" panose="020B0400000000000000" pitchFamily="50" charset="-128"/>
                <a:cs typeface="Courier New" panose="02070309020205020404" pitchFamily="49" charset="0"/>
              </a:rPr>
              <a:t>購入 </a:t>
            </a:r>
            <a:r>
              <a:rPr kumimoji="1" lang="en-US" altLang="ja-JP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游ゴシック" panose="020B0400000000000000" pitchFamily="50" charset="-128"/>
                <a:cs typeface="Courier New" panose="02070309020205020404" pitchFamily="49" charset="0"/>
              </a:rPr>
              <a:t>(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游ゴシック" panose="020B0400000000000000" pitchFamily="50" charset="-128"/>
                <a:cs typeface="Courier New" panose="02070309020205020404" pitchFamily="49" charset="0"/>
              </a:rPr>
              <a:t>  ID </a:t>
            </a:r>
            <a:r>
              <a:rPr kumimoji="1" lang="en-US" altLang="ja-JP" sz="20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ourier New" panose="02070309020205020404" pitchFamily="49" charset="0"/>
                <a:ea typeface="游ゴシック" panose="020B0400000000000000" pitchFamily="50" charset="-128"/>
                <a:cs typeface="Courier New" panose="02070309020205020404" pitchFamily="49" charset="0"/>
              </a:rPr>
              <a:t>INTEGER PRIMARY KEY</a:t>
            </a:r>
            <a:r>
              <a:rPr kumimoji="1" lang="en-US" altLang="ja-JP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游ゴシック" panose="020B0400000000000000" pitchFamily="50" charset="-128"/>
                <a:cs typeface="Courier New" panose="02070309020205020404" pitchFamily="49" charset="0"/>
              </a:rPr>
              <a:t>, 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游ゴシック" panose="020B0400000000000000" pitchFamily="50" charset="-128"/>
                <a:cs typeface="Courier New" panose="02070309020205020404" pitchFamily="49" charset="0"/>
              </a:rPr>
              <a:t>  </a:t>
            </a:r>
            <a:r>
              <a:rPr kumimoji="1" lang="ja-JP" alt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游ゴシック" panose="020B0400000000000000" pitchFamily="50" charset="-128"/>
                <a:cs typeface="Courier New" panose="02070309020205020404" pitchFamily="49" charset="0"/>
              </a:rPr>
              <a:t>購入者 </a:t>
            </a:r>
            <a:r>
              <a:rPr kumimoji="1" lang="en-US" altLang="ja-JP" sz="20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ourier New" panose="02070309020205020404" pitchFamily="49" charset="0"/>
                <a:ea typeface="游ゴシック" panose="020B0400000000000000" pitchFamily="50" charset="-128"/>
                <a:cs typeface="Courier New" panose="02070309020205020404" pitchFamily="49" charset="0"/>
              </a:rPr>
              <a:t>TEXT</a:t>
            </a:r>
            <a:r>
              <a:rPr kumimoji="1" lang="en-US" altLang="ja-JP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游ゴシック" panose="020B0400000000000000" pitchFamily="50" charset="-128"/>
                <a:cs typeface="Courier New" panose="02070309020205020404" pitchFamily="49" charset="0"/>
              </a:rPr>
              <a:t>, 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游ゴシック" panose="020B0400000000000000" pitchFamily="50" charset="-128"/>
                <a:cs typeface="Courier New" panose="02070309020205020404" pitchFamily="49" charset="0"/>
              </a:rPr>
              <a:t>  </a:t>
            </a:r>
            <a:r>
              <a:rPr kumimoji="1" lang="ja-JP" alt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游ゴシック" panose="020B0400000000000000" pitchFamily="50" charset="-128"/>
                <a:cs typeface="Courier New" panose="02070309020205020404" pitchFamily="49" charset="0"/>
              </a:rPr>
              <a:t>商品</a:t>
            </a:r>
            <a:r>
              <a:rPr kumimoji="1" lang="en-US" altLang="ja-JP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游ゴシック" panose="020B0400000000000000" pitchFamily="50" charset="-128"/>
                <a:cs typeface="Courier New" panose="02070309020205020404" pitchFamily="49" charset="0"/>
              </a:rPr>
              <a:t>ID </a:t>
            </a:r>
            <a:r>
              <a:rPr kumimoji="1" lang="en-US" altLang="ja-JP" sz="20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ourier New" panose="02070309020205020404" pitchFamily="49" charset="0"/>
                <a:ea typeface="游ゴシック" panose="020B0400000000000000" pitchFamily="50" charset="-128"/>
                <a:cs typeface="Courier New" panose="02070309020205020404" pitchFamily="49" charset="0"/>
              </a:rPr>
              <a:t>INTEGER</a:t>
            </a:r>
            <a:r>
              <a:rPr kumimoji="1" lang="en-US" altLang="ja-JP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游ゴシック" panose="020B0400000000000000" pitchFamily="50" charset="-128"/>
                <a:cs typeface="Courier New" panose="02070309020205020404" pitchFamily="49" charset="0"/>
              </a:rPr>
              <a:t>, 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游ゴシック" panose="020B0400000000000000" pitchFamily="50" charset="-128"/>
                <a:cs typeface="Courier New" panose="02070309020205020404" pitchFamily="49" charset="0"/>
              </a:rPr>
              <a:t>  </a:t>
            </a:r>
            <a:r>
              <a:rPr kumimoji="1" lang="ja-JP" alt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游ゴシック" panose="020B0400000000000000" pitchFamily="50" charset="-128"/>
                <a:cs typeface="Courier New" panose="02070309020205020404" pitchFamily="49" charset="0"/>
              </a:rPr>
              <a:t>数量 </a:t>
            </a:r>
            <a:r>
              <a:rPr kumimoji="1" lang="en-US" altLang="ja-JP" sz="20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ourier New" panose="02070309020205020404" pitchFamily="49" charset="0"/>
                <a:ea typeface="游ゴシック" panose="020B0400000000000000" pitchFamily="50" charset="-128"/>
                <a:cs typeface="Courier New" panose="02070309020205020404" pitchFamily="49" charset="0"/>
              </a:rPr>
              <a:t>INTEGER</a:t>
            </a:r>
            <a:r>
              <a:rPr kumimoji="1" lang="en-US" altLang="ja-JP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游ゴシック" panose="020B0400000000000000" pitchFamily="50" charset="-128"/>
                <a:cs typeface="Courier New" panose="02070309020205020404" pitchFamily="49" charset="0"/>
              </a:rPr>
              <a:t>,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游ゴシック" panose="020B0400000000000000" pitchFamily="50" charset="-128"/>
                <a:cs typeface="Courier New" panose="02070309020205020404" pitchFamily="49" charset="0"/>
              </a:rPr>
              <a:t>  </a:t>
            </a:r>
            <a:r>
              <a:rPr kumimoji="1" lang="en-US" altLang="ja-JP" sz="20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ourier New" panose="02070309020205020404" pitchFamily="49" charset="0"/>
                <a:ea typeface="游ゴシック" panose="020B0400000000000000" pitchFamily="50" charset="-128"/>
                <a:cs typeface="Courier New" panose="02070309020205020404" pitchFamily="49" charset="0"/>
              </a:rPr>
              <a:t>FOREIGN KEY </a:t>
            </a:r>
            <a:r>
              <a:rPr kumimoji="1" lang="en-US" altLang="ja-JP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游ゴシック" panose="020B0400000000000000" pitchFamily="50" charset="-128"/>
                <a:cs typeface="Courier New" panose="02070309020205020404" pitchFamily="49" charset="0"/>
              </a:rPr>
              <a:t>(</a:t>
            </a:r>
            <a:r>
              <a:rPr kumimoji="1" lang="ja-JP" alt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游ゴシック" panose="020B0400000000000000" pitchFamily="50" charset="-128"/>
                <a:cs typeface="Courier New" panose="02070309020205020404" pitchFamily="49" charset="0"/>
              </a:rPr>
              <a:t>商品</a:t>
            </a:r>
            <a:r>
              <a:rPr kumimoji="1" lang="en-US" altLang="ja-JP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游ゴシック" panose="020B0400000000000000" pitchFamily="50" charset="-128"/>
                <a:cs typeface="Courier New" panose="02070309020205020404" pitchFamily="49" charset="0"/>
              </a:rPr>
              <a:t>ID) </a:t>
            </a:r>
            <a:r>
              <a:rPr kumimoji="1" lang="en-US" altLang="ja-JP" sz="20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ourier New" panose="02070309020205020404" pitchFamily="49" charset="0"/>
                <a:ea typeface="游ゴシック" panose="020B0400000000000000" pitchFamily="50" charset="-128"/>
                <a:cs typeface="Courier New" panose="02070309020205020404" pitchFamily="49" charset="0"/>
              </a:rPr>
              <a:t>REFERENCES</a:t>
            </a:r>
            <a:r>
              <a:rPr kumimoji="1" lang="en-US" altLang="ja-JP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游ゴシック" panose="020B0400000000000000" pitchFamily="50" charset="-128"/>
                <a:cs typeface="Courier New" panose="02070309020205020404" pitchFamily="49" charset="0"/>
              </a:rPr>
              <a:t> </a:t>
            </a:r>
            <a:r>
              <a:rPr kumimoji="1" lang="ja-JP" alt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游ゴシック" panose="020B0400000000000000" pitchFamily="50" charset="-128"/>
                <a:cs typeface="Courier New" panose="02070309020205020404" pitchFamily="49" charset="0"/>
              </a:rPr>
              <a:t>商品</a:t>
            </a:r>
            <a:r>
              <a:rPr kumimoji="1" lang="en-US" altLang="ja-JP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游ゴシック" panose="020B0400000000000000" pitchFamily="50" charset="-128"/>
                <a:cs typeface="Courier New" panose="02070309020205020404" pitchFamily="49" charset="0"/>
              </a:rPr>
              <a:t>(ID));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0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ourier New" panose="02070309020205020404" pitchFamily="49" charset="0"/>
                <a:ea typeface="游ゴシック" panose="020B0400000000000000" pitchFamily="50" charset="-128"/>
                <a:cs typeface="Courier New" panose="02070309020205020404" pitchFamily="49" charset="0"/>
              </a:rPr>
              <a:t>INSERT INTO </a:t>
            </a:r>
            <a:r>
              <a:rPr kumimoji="1" lang="ja-JP" alt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游ゴシック" panose="020B0400000000000000" pitchFamily="50" charset="-128"/>
                <a:cs typeface="Courier New" panose="02070309020205020404" pitchFamily="49" charset="0"/>
              </a:rPr>
              <a:t>購入 </a:t>
            </a:r>
            <a:r>
              <a:rPr kumimoji="1" lang="en-US" altLang="ja-JP" sz="20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ourier New" panose="02070309020205020404" pitchFamily="49" charset="0"/>
                <a:ea typeface="游ゴシック" panose="020B0400000000000000" pitchFamily="50" charset="-128"/>
                <a:cs typeface="Courier New" panose="02070309020205020404" pitchFamily="49" charset="0"/>
              </a:rPr>
              <a:t>VALUES</a:t>
            </a:r>
            <a:r>
              <a:rPr kumimoji="1" lang="en-US" altLang="ja-JP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游ゴシック" panose="020B0400000000000000" pitchFamily="50" charset="-128"/>
                <a:cs typeface="Courier New" panose="02070309020205020404" pitchFamily="49" charset="0"/>
              </a:rPr>
              <a:t>(1, 'X', 1, 10);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0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ourier New" panose="02070309020205020404" pitchFamily="49" charset="0"/>
                <a:ea typeface="游ゴシック" panose="020B0400000000000000" pitchFamily="50" charset="-128"/>
                <a:cs typeface="Courier New" panose="02070309020205020404" pitchFamily="49" charset="0"/>
              </a:rPr>
              <a:t>INSERT INTO </a:t>
            </a:r>
            <a:r>
              <a:rPr kumimoji="1" lang="ja-JP" alt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游ゴシック" panose="020B0400000000000000" pitchFamily="50" charset="-128"/>
                <a:cs typeface="Courier New" panose="02070309020205020404" pitchFamily="49" charset="0"/>
              </a:rPr>
              <a:t>購入 </a:t>
            </a:r>
            <a:r>
              <a:rPr kumimoji="1" lang="en-US" altLang="ja-JP" sz="20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ourier New" panose="02070309020205020404" pitchFamily="49" charset="0"/>
                <a:ea typeface="游ゴシック" panose="020B0400000000000000" pitchFamily="50" charset="-128"/>
                <a:cs typeface="Courier New" panose="02070309020205020404" pitchFamily="49" charset="0"/>
              </a:rPr>
              <a:t>VALUES</a:t>
            </a:r>
            <a:r>
              <a:rPr kumimoji="1" lang="en-US" altLang="ja-JP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游ゴシック" panose="020B0400000000000000" pitchFamily="50" charset="-128"/>
                <a:cs typeface="Courier New" panose="02070309020205020404" pitchFamily="49" charset="0"/>
              </a:rPr>
              <a:t>(2, 'Y', 2, 5);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ja-JP" sz="20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select * FROM </a:t>
            </a:r>
            <a:r>
              <a:rPr kumimoji="0" lang="ja-JP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商品</a:t>
            </a:r>
            <a:r>
              <a:rPr kumimoji="0" lang="en-US" altLang="ja-JP" sz="20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;</a:t>
            </a:r>
          </a:p>
          <a:p>
            <a:pPr>
              <a:defRPr/>
            </a:pPr>
            <a:r>
              <a:rPr kumimoji="0" lang="en-US" altLang="ja-JP" sz="20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select * FROM </a:t>
            </a:r>
            <a:r>
              <a:rPr lang="ja-JP" altLang="en-US" sz="2000" b="1" dirty="0">
                <a:solidFill>
                  <a:srgbClr val="C00000"/>
                </a:solidFill>
                <a:latin typeface="Calibri" panose="020F0502020204030204"/>
                <a:ea typeface="游ゴシック" panose="020B0400000000000000" pitchFamily="50" charset="-128"/>
              </a:rPr>
              <a:t>購入</a:t>
            </a:r>
            <a:r>
              <a:rPr kumimoji="0" lang="en-US" altLang="ja-JP" sz="20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;</a:t>
            </a:r>
            <a:endParaRPr kumimoji="0" lang="en-US" altLang="ja-JP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7484930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21844" y="88900"/>
            <a:ext cx="8574505" cy="613409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ja-JP" altLang="en-US" sz="2800" dirty="0"/>
              <a:t>④ 「</a:t>
            </a:r>
            <a:r>
              <a:rPr lang="en-US" altLang="ja-JP" sz="2800" b="1" dirty="0"/>
              <a:t>Execute</a:t>
            </a:r>
            <a:r>
              <a:rPr lang="ja-JP" altLang="en-US" sz="2800" dirty="0"/>
              <a:t>」をクリック</a:t>
            </a:r>
            <a:endParaRPr lang="en-US" altLang="ja-JP" sz="2800" dirty="0"/>
          </a:p>
          <a:p>
            <a:pPr marL="0" indent="0">
              <a:buNone/>
            </a:pPr>
            <a:r>
              <a:rPr lang="en-US" altLang="ja-JP" sz="2800" dirty="0"/>
              <a:t>SQL </a:t>
            </a:r>
            <a:r>
              <a:rPr lang="ja-JP" altLang="en-US" sz="2800" dirty="0"/>
              <a:t>文が</a:t>
            </a:r>
            <a:r>
              <a:rPr lang="ja-JP" altLang="en-US" sz="2800" b="1" dirty="0"/>
              <a:t>実行</a:t>
            </a:r>
            <a:r>
              <a:rPr lang="ja-JP" altLang="en-US" sz="2800" dirty="0"/>
              <a:t>され、結果が表示される。</a:t>
            </a:r>
            <a:endParaRPr lang="en-US" altLang="ja-JP" sz="2800" dirty="0"/>
          </a:p>
          <a:p>
            <a:pPr marL="0" indent="0">
              <a:buNone/>
            </a:pPr>
            <a:r>
              <a:rPr lang="ja-JP" altLang="en-US" sz="2800" dirty="0"/>
              <a:t>⑤ 下側のウインドウで、</a:t>
            </a:r>
            <a:r>
              <a:rPr lang="ja-JP" altLang="en-US" sz="2800" b="1" dirty="0"/>
              <a:t>結果を確認</a:t>
            </a:r>
            <a:r>
              <a:rPr lang="ja-JP" altLang="en-US" sz="2800" dirty="0"/>
              <a:t>。</a:t>
            </a:r>
            <a:endParaRPr lang="en-US" altLang="ja-JP" sz="2800" dirty="0"/>
          </a:p>
          <a:p>
            <a:pPr marL="0" indent="0">
              <a:buNone/>
            </a:pPr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205D82C-95A1-431E-8E38-AA614A14CDCF}" type="slidenum">
              <a:rPr kumimoji="1" lang="ja-JP" alt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22</a:t>
            </a:fld>
            <a:endParaRPr kumimoji="1" lang="ja-JP" altLang="en-US" sz="2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  <p:pic>
        <p:nvPicPr>
          <p:cNvPr id="6" name="図 5">
            <a:extLst>
              <a:ext uri="{FF2B5EF4-FFF2-40B4-BE49-F238E27FC236}">
                <a16:creationId xmlns:a16="http://schemas.microsoft.com/office/drawing/2014/main" id="{FEF3E415-F711-527A-22B1-3A4C9D97070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6586" y="1840731"/>
            <a:ext cx="6059856" cy="49782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725410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54A6836E-C603-43CB-9DA7-89D8E3FA383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9143771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296007DD-F9BF-4F0F-B8C6-C514B284197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28" y="0"/>
            <a:ext cx="9143772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565443" y="1321056"/>
            <a:ext cx="8013114" cy="1991979"/>
          </a:xfrm>
        </p:spPr>
        <p:txBody>
          <a:bodyPr anchor="b">
            <a:normAutofit/>
          </a:bodyPr>
          <a:lstStyle/>
          <a:p>
            <a:r>
              <a:rPr lang="en-US" altLang="ja-JP" sz="4500" dirty="0">
                <a:solidFill>
                  <a:schemeClr val="tx2"/>
                </a:solidFill>
                <a:latin typeface="メイリオ" panose="020B0604030504040204" pitchFamily="50" charset="-128"/>
              </a:rPr>
              <a:t>13-2. </a:t>
            </a:r>
            <a:r>
              <a:rPr lang="ja-JP" altLang="en-US" sz="4500" dirty="0">
                <a:solidFill>
                  <a:schemeClr val="tx2"/>
                </a:solidFill>
                <a:latin typeface="メイリオ" panose="020B0604030504040204" pitchFamily="50" charset="-128"/>
              </a:rPr>
              <a:t>日時の扱い</a:t>
            </a: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8A0FAFCA-5C96-453B-83B7-A9AEF7F1896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5900351" y="0"/>
            <a:ext cx="3243649" cy="2641149"/>
            <a:chOff x="6867015" y="-1"/>
            <a:chExt cx="5324985" cy="3251912"/>
          </a:xfrm>
          <a:solidFill>
            <a:schemeClr val="accent5">
              <a:alpha val="10000"/>
            </a:schemeClr>
          </a:solidFill>
        </p:grpSpPr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4A0F84AE-A24D-4353-B1BA-BD80DAA385F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867015" y="-1"/>
              <a:ext cx="5324985" cy="3251912"/>
            </a:xfrm>
            <a:custGeom>
              <a:avLst/>
              <a:gdLst>
                <a:gd name="connsiteX0" fmla="*/ 0 w 5324985"/>
                <a:gd name="connsiteY0" fmla="*/ 0 h 3251912"/>
                <a:gd name="connsiteX1" fmla="*/ 36826 w 5324985"/>
                <a:gd name="connsiteY1" fmla="*/ 0 h 3251912"/>
                <a:gd name="connsiteX2" fmla="*/ 45003 w 5324985"/>
                <a:gd name="connsiteY2" fmla="*/ 152909 h 3251912"/>
                <a:gd name="connsiteX3" fmla="*/ 68956 w 5324985"/>
                <a:gd name="connsiteY3" fmla="*/ 308600 h 3251912"/>
                <a:gd name="connsiteX4" fmla="*/ 167774 w 5324985"/>
                <a:gd name="connsiteY4" fmla="*/ 607968 h 3251912"/>
                <a:gd name="connsiteX5" fmla="*/ 201857 w 5324985"/>
                <a:gd name="connsiteY5" fmla="*/ 679539 h 3251912"/>
                <a:gd name="connsiteX6" fmla="*/ 239741 w 5324985"/>
                <a:gd name="connsiteY6" fmla="*/ 749488 h 3251912"/>
                <a:gd name="connsiteX7" fmla="*/ 323724 w 5324985"/>
                <a:gd name="connsiteY7" fmla="*/ 885101 h 3251912"/>
                <a:gd name="connsiteX8" fmla="*/ 416412 w 5324985"/>
                <a:gd name="connsiteY8" fmla="*/ 1016081 h 3251912"/>
                <a:gd name="connsiteX9" fmla="*/ 515719 w 5324985"/>
                <a:gd name="connsiteY9" fmla="*/ 1143356 h 3251912"/>
                <a:gd name="connsiteX10" fmla="*/ 722427 w 5324985"/>
                <a:gd name="connsiteY10" fmla="*/ 1395127 h 3251912"/>
                <a:gd name="connsiteX11" fmla="*/ 825780 w 5324985"/>
                <a:gd name="connsiteY11" fmla="*/ 1522749 h 3251912"/>
                <a:gd name="connsiteX12" fmla="*/ 926314 w 5324985"/>
                <a:gd name="connsiteY12" fmla="*/ 1651992 h 3251912"/>
                <a:gd name="connsiteX13" fmla="*/ 1026848 w 5324985"/>
                <a:gd name="connsiteY13" fmla="*/ 1776836 h 3251912"/>
                <a:gd name="connsiteX14" fmla="*/ 1131918 w 5324985"/>
                <a:gd name="connsiteY14" fmla="*/ 1897393 h 3251912"/>
                <a:gd name="connsiteX15" fmla="*/ 1354688 w 5324985"/>
                <a:gd name="connsiteY15" fmla="*/ 2124728 h 3251912"/>
                <a:gd name="connsiteX16" fmla="*/ 1855027 w 5324985"/>
                <a:gd name="connsiteY16" fmla="*/ 2504236 h 3251912"/>
                <a:gd name="connsiteX17" fmla="*/ 2131618 w 5324985"/>
                <a:gd name="connsiteY17" fmla="*/ 2646913 h 3251912"/>
                <a:gd name="connsiteX18" fmla="*/ 2423534 w 5324985"/>
                <a:gd name="connsiteY18" fmla="*/ 2754732 h 3251912"/>
                <a:gd name="connsiteX19" fmla="*/ 2727588 w 5324985"/>
                <a:gd name="connsiteY19" fmla="*/ 2829197 h 3251912"/>
                <a:gd name="connsiteX20" fmla="*/ 3041083 w 5324985"/>
                <a:gd name="connsiteY20" fmla="*/ 2870890 h 3251912"/>
                <a:gd name="connsiteX21" fmla="*/ 3360340 w 5324985"/>
                <a:gd name="connsiteY21" fmla="*/ 2883976 h 3251912"/>
                <a:gd name="connsiteX22" fmla="*/ 3439663 w 5324985"/>
                <a:gd name="connsiteY22" fmla="*/ 2883396 h 3251912"/>
                <a:gd name="connsiteX23" fmla="*/ 3478529 w 5324985"/>
                <a:gd name="connsiteY23" fmla="*/ 2882471 h 3251912"/>
                <a:gd name="connsiteX24" fmla="*/ 3517271 w 5324985"/>
                <a:gd name="connsiteY24" fmla="*/ 2880616 h 3251912"/>
                <a:gd name="connsiteX25" fmla="*/ 3671260 w 5324985"/>
                <a:gd name="connsiteY25" fmla="*/ 2867878 h 3251912"/>
                <a:gd name="connsiteX26" fmla="*/ 4265268 w 5324985"/>
                <a:gd name="connsiteY26" fmla="*/ 2716283 h 3251912"/>
                <a:gd name="connsiteX27" fmla="*/ 4546395 w 5324985"/>
                <a:gd name="connsiteY27" fmla="*/ 2584724 h 3251912"/>
                <a:gd name="connsiteX28" fmla="*/ 4817837 w 5324985"/>
                <a:gd name="connsiteY28" fmla="*/ 2424674 h 3251912"/>
                <a:gd name="connsiteX29" fmla="*/ 5081677 w 5324985"/>
                <a:gd name="connsiteY29" fmla="*/ 2243548 h 3251912"/>
                <a:gd name="connsiteX30" fmla="*/ 5211881 w 5324985"/>
                <a:gd name="connsiteY30" fmla="*/ 2147658 h 3251912"/>
                <a:gd name="connsiteX31" fmla="*/ 5324985 w 5324985"/>
                <a:gd name="connsiteY31" fmla="*/ 2062128 h 3251912"/>
                <a:gd name="connsiteX32" fmla="*/ 5324985 w 5324985"/>
                <a:gd name="connsiteY32" fmla="*/ 2514993 h 3251912"/>
                <a:gd name="connsiteX33" fmla="*/ 5314867 w 5324985"/>
                <a:gd name="connsiteY33" fmla="*/ 2522881 h 3251912"/>
                <a:gd name="connsiteX34" fmla="*/ 5038276 w 5324985"/>
                <a:gd name="connsiteY34" fmla="*/ 2722421 h 3251912"/>
                <a:gd name="connsiteX35" fmla="*/ 4741701 w 5324985"/>
                <a:gd name="connsiteY35" fmla="*/ 2904937 h 3251912"/>
                <a:gd name="connsiteX36" fmla="*/ 4420728 w 5324985"/>
                <a:gd name="connsiteY36" fmla="*/ 3058848 h 3251912"/>
                <a:gd name="connsiteX37" fmla="*/ 3717481 w 5324985"/>
                <a:gd name="connsiteY37" fmla="*/ 3237079 h 3251912"/>
                <a:gd name="connsiteX38" fmla="*/ 3535661 w 5324985"/>
                <a:gd name="connsiteY38" fmla="*/ 3249934 h 3251912"/>
                <a:gd name="connsiteX39" fmla="*/ 3490175 w 5324985"/>
                <a:gd name="connsiteY39" fmla="*/ 3251555 h 3251912"/>
                <a:gd name="connsiteX40" fmla="*/ 3444813 w 5324985"/>
                <a:gd name="connsiteY40" fmla="*/ 3251787 h 3251912"/>
                <a:gd name="connsiteX41" fmla="*/ 3355681 w 5324985"/>
                <a:gd name="connsiteY41" fmla="*/ 3250745 h 3251912"/>
                <a:gd name="connsiteX42" fmla="*/ 3179011 w 5324985"/>
                <a:gd name="connsiteY42" fmla="*/ 3243795 h 3251912"/>
                <a:gd name="connsiteX43" fmla="*/ 3002217 w 5324985"/>
                <a:gd name="connsiteY43" fmla="*/ 3227814 h 3251912"/>
                <a:gd name="connsiteX44" fmla="*/ 2650103 w 5324985"/>
                <a:gd name="connsiteY44" fmla="*/ 3170836 h 3251912"/>
                <a:gd name="connsiteX45" fmla="*/ 2305836 w 5324985"/>
                <a:gd name="connsiteY45" fmla="*/ 3072514 h 3251912"/>
                <a:gd name="connsiteX46" fmla="*/ 1978611 w 5324985"/>
                <a:gd name="connsiteY46" fmla="*/ 2929952 h 3251912"/>
                <a:gd name="connsiteX47" fmla="*/ 1678235 w 5324985"/>
                <a:gd name="connsiteY47" fmla="*/ 2744424 h 3251912"/>
                <a:gd name="connsiteX48" fmla="*/ 1175688 w 5324985"/>
                <a:gd name="connsiteY48" fmla="*/ 2277018 h 3251912"/>
                <a:gd name="connsiteX49" fmla="*/ 971310 w 5324985"/>
                <a:gd name="connsiteY49" fmla="*/ 2012044 h 3251912"/>
                <a:gd name="connsiteX50" fmla="*/ 790717 w 5324985"/>
                <a:gd name="connsiteY50" fmla="*/ 1735723 h 3251912"/>
                <a:gd name="connsiteX51" fmla="*/ 706488 w 5324985"/>
                <a:gd name="connsiteY51" fmla="*/ 1598604 h 3251912"/>
                <a:gd name="connsiteX52" fmla="*/ 618951 w 5324985"/>
                <a:gd name="connsiteY52" fmla="*/ 1463802 h 3251912"/>
                <a:gd name="connsiteX53" fmla="*/ 436273 w 5324985"/>
                <a:gd name="connsiteY53" fmla="*/ 1195355 h 3251912"/>
                <a:gd name="connsiteX54" fmla="*/ 346896 w 5324985"/>
                <a:gd name="connsiteY54" fmla="*/ 1058816 h 3251912"/>
                <a:gd name="connsiteX55" fmla="*/ 261809 w 5324985"/>
                <a:gd name="connsiteY55" fmla="*/ 919264 h 3251912"/>
                <a:gd name="connsiteX56" fmla="*/ 118487 w 5324985"/>
                <a:gd name="connsiteY56" fmla="*/ 626498 h 3251912"/>
                <a:gd name="connsiteX57" fmla="*/ 28130 w 5324985"/>
                <a:gd name="connsiteY57" fmla="*/ 315781 h 3251912"/>
                <a:gd name="connsiteX58" fmla="*/ 6751 w 5324985"/>
                <a:gd name="connsiteY58" fmla="*/ 156195 h 32519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</a:cxnLst>
              <a:rect l="l" t="t" r="r" b="b"/>
              <a:pathLst>
                <a:path w="5324985" h="3251912">
                  <a:moveTo>
                    <a:pt x="0" y="0"/>
                  </a:moveTo>
                  <a:lnTo>
                    <a:pt x="36826" y="0"/>
                  </a:lnTo>
                  <a:lnTo>
                    <a:pt x="45003" y="152909"/>
                  </a:lnTo>
                  <a:cubicBezTo>
                    <a:pt x="50351" y="205154"/>
                    <a:pt x="58290" y="257123"/>
                    <a:pt x="68956" y="308600"/>
                  </a:cubicBezTo>
                  <a:cubicBezTo>
                    <a:pt x="91393" y="411324"/>
                    <a:pt x="123882" y="511847"/>
                    <a:pt x="167774" y="607968"/>
                  </a:cubicBezTo>
                  <a:cubicBezTo>
                    <a:pt x="178195" y="632173"/>
                    <a:pt x="190333" y="655798"/>
                    <a:pt x="201857" y="679539"/>
                  </a:cubicBezTo>
                  <a:cubicBezTo>
                    <a:pt x="214363" y="702933"/>
                    <a:pt x="226255" y="726557"/>
                    <a:pt x="239741" y="749488"/>
                  </a:cubicBezTo>
                  <a:cubicBezTo>
                    <a:pt x="265488" y="795812"/>
                    <a:pt x="294176" y="840746"/>
                    <a:pt x="323724" y="885101"/>
                  </a:cubicBezTo>
                  <a:cubicBezTo>
                    <a:pt x="353149" y="929572"/>
                    <a:pt x="384657" y="972885"/>
                    <a:pt x="416412" y="1016081"/>
                  </a:cubicBezTo>
                  <a:cubicBezTo>
                    <a:pt x="448655" y="1058931"/>
                    <a:pt x="482127" y="1101202"/>
                    <a:pt x="515719" y="1143356"/>
                  </a:cubicBezTo>
                  <a:cubicBezTo>
                    <a:pt x="583027" y="1227782"/>
                    <a:pt x="653402" y="1310470"/>
                    <a:pt x="722427" y="1395127"/>
                  </a:cubicBezTo>
                  <a:cubicBezTo>
                    <a:pt x="757123" y="1437282"/>
                    <a:pt x="791697" y="1479783"/>
                    <a:pt x="825780" y="1522749"/>
                  </a:cubicBezTo>
                  <a:cubicBezTo>
                    <a:pt x="859742" y="1565367"/>
                    <a:pt x="893457" y="1610649"/>
                    <a:pt x="926314" y="1651992"/>
                  </a:cubicBezTo>
                  <a:cubicBezTo>
                    <a:pt x="958927" y="1694379"/>
                    <a:pt x="993132" y="1735492"/>
                    <a:pt x="1026848" y="1776836"/>
                  </a:cubicBezTo>
                  <a:cubicBezTo>
                    <a:pt x="1061545" y="1817485"/>
                    <a:pt x="1095996" y="1858133"/>
                    <a:pt x="1131918" y="1897393"/>
                  </a:cubicBezTo>
                  <a:cubicBezTo>
                    <a:pt x="1203273" y="1976376"/>
                    <a:pt x="1277447" y="2052463"/>
                    <a:pt x="1354688" y="2124728"/>
                  </a:cubicBezTo>
                  <a:cubicBezTo>
                    <a:pt x="1509411" y="2268911"/>
                    <a:pt x="1676396" y="2397575"/>
                    <a:pt x="1855027" y="2504236"/>
                  </a:cubicBezTo>
                  <a:cubicBezTo>
                    <a:pt x="1944528" y="2557277"/>
                    <a:pt x="2036357" y="2605917"/>
                    <a:pt x="2131618" y="2646913"/>
                  </a:cubicBezTo>
                  <a:cubicBezTo>
                    <a:pt x="2226267" y="2689068"/>
                    <a:pt x="2323981" y="2724622"/>
                    <a:pt x="2423534" y="2754732"/>
                  </a:cubicBezTo>
                  <a:cubicBezTo>
                    <a:pt x="2523087" y="2784958"/>
                    <a:pt x="2624602" y="2809394"/>
                    <a:pt x="2727588" y="2829197"/>
                  </a:cubicBezTo>
                  <a:cubicBezTo>
                    <a:pt x="2830698" y="2848653"/>
                    <a:pt x="2935522" y="2861971"/>
                    <a:pt x="3041083" y="2870890"/>
                  </a:cubicBezTo>
                  <a:cubicBezTo>
                    <a:pt x="3146644" y="2879922"/>
                    <a:pt x="3253307" y="2883860"/>
                    <a:pt x="3360340" y="2883976"/>
                  </a:cubicBezTo>
                  <a:cubicBezTo>
                    <a:pt x="3387067" y="2883976"/>
                    <a:pt x="3414162" y="2884439"/>
                    <a:pt x="3439663" y="2883396"/>
                  </a:cubicBezTo>
                  <a:lnTo>
                    <a:pt x="3478529" y="2882471"/>
                  </a:lnTo>
                  <a:lnTo>
                    <a:pt x="3517271" y="2880616"/>
                  </a:lnTo>
                  <a:cubicBezTo>
                    <a:pt x="3568887" y="2878417"/>
                    <a:pt x="3620257" y="2873552"/>
                    <a:pt x="3671260" y="2867878"/>
                  </a:cubicBezTo>
                  <a:cubicBezTo>
                    <a:pt x="3875515" y="2844253"/>
                    <a:pt x="4074253" y="2792486"/>
                    <a:pt x="4265268" y="2716283"/>
                  </a:cubicBezTo>
                  <a:cubicBezTo>
                    <a:pt x="4361020" y="2678529"/>
                    <a:pt x="4454444" y="2633710"/>
                    <a:pt x="4546395" y="2584724"/>
                  </a:cubicBezTo>
                  <a:cubicBezTo>
                    <a:pt x="4638470" y="2535967"/>
                    <a:pt x="4728827" y="2481885"/>
                    <a:pt x="4817837" y="2424674"/>
                  </a:cubicBezTo>
                  <a:cubicBezTo>
                    <a:pt x="4906846" y="2367348"/>
                    <a:pt x="4994385" y="2306317"/>
                    <a:pt x="5081677" y="2243548"/>
                  </a:cubicBezTo>
                  <a:cubicBezTo>
                    <a:pt x="5125201" y="2212164"/>
                    <a:pt x="5168603" y="2179969"/>
                    <a:pt x="5211881" y="2147658"/>
                  </a:cubicBezTo>
                  <a:lnTo>
                    <a:pt x="5324985" y="2062128"/>
                  </a:lnTo>
                  <a:lnTo>
                    <a:pt x="5324985" y="2514993"/>
                  </a:lnTo>
                  <a:lnTo>
                    <a:pt x="5314867" y="2522881"/>
                  </a:lnTo>
                  <a:cubicBezTo>
                    <a:pt x="5225490" y="2591325"/>
                    <a:pt x="5133783" y="2658379"/>
                    <a:pt x="5038276" y="2722421"/>
                  </a:cubicBezTo>
                  <a:cubicBezTo>
                    <a:pt x="4942892" y="2786348"/>
                    <a:pt x="4844810" y="2848422"/>
                    <a:pt x="4741701" y="2904937"/>
                  </a:cubicBezTo>
                  <a:cubicBezTo>
                    <a:pt x="4638592" y="2961337"/>
                    <a:pt x="4531929" y="3013683"/>
                    <a:pt x="4420728" y="3058848"/>
                  </a:cubicBezTo>
                  <a:cubicBezTo>
                    <a:pt x="4199063" y="3150338"/>
                    <a:pt x="3959621" y="3211485"/>
                    <a:pt x="3717481" y="3237079"/>
                  </a:cubicBezTo>
                  <a:cubicBezTo>
                    <a:pt x="3656914" y="3243101"/>
                    <a:pt x="3596227" y="3247966"/>
                    <a:pt x="3535661" y="3249934"/>
                  </a:cubicBezTo>
                  <a:lnTo>
                    <a:pt x="3490175" y="3251555"/>
                  </a:lnTo>
                  <a:lnTo>
                    <a:pt x="3444813" y="3251787"/>
                  </a:lnTo>
                  <a:cubicBezTo>
                    <a:pt x="3414162" y="3252250"/>
                    <a:pt x="3385105" y="3251324"/>
                    <a:pt x="3355681" y="3250745"/>
                  </a:cubicBezTo>
                  <a:cubicBezTo>
                    <a:pt x="3296954" y="3250050"/>
                    <a:pt x="3237860" y="3246692"/>
                    <a:pt x="3179011" y="3243795"/>
                  </a:cubicBezTo>
                  <a:cubicBezTo>
                    <a:pt x="3120039" y="3239164"/>
                    <a:pt x="3061067" y="3234878"/>
                    <a:pt x="3002217" y="3227814"/>
                  </a:cubicBezTo>
                  <a:cubicBezTo>
                    <a:pt x="2884397" y="3214496"/>
                    <a:pt x="2766699" y="3196314"/>
                    <a:pt x="2650103" y="3170836"/>
                  </a:cubicBezTo>
                  <a:cubicBezTo>
                    <a:pt x="2533510" y="3145358"/>
                    <a:pt x="2418263" y="3112583"/>
                    <a:pt x="2305836" y="3072514"/>
                  </a:cubicBezTo>
                  <a:cubicBezTo>
                    <a:pt x="2193410" y="3032328"/>
                    <a:pt x="2083926" y="2984383"/>
                    <a:pt x="1978611" y="2929952"/>
                  </a:cubicBezTo>
                  <a:cubicBezTo>
                    <a:pt x="1873663" y="2874711"/>
                    <a:pt x="1772884" y="2812985"/>
                    <a:pt x="1678235" y="2744424"/>
                  </a:cubicBezTo>
                  <a:cubicBezTo>
                    <a:pt x="1488201" y="2608001"/>
                    <a:pt x="1321708" y="2448068"/>
                    <a:pt x="1175688" y="2277018"/>
                  </a:cubicBezTo>
                  <a:cubicBezTo>
                    <a:pt x="1102985" y="2191086"/>
                    <a:pt x="1035309" y="2102377"/>
                    <a:pt x="971310" y="2012044"/>
                  </a:cubicBezTo>
                  <a:cubicBezTo>
                    <a:pt x="907188" y="1921714"/>
                    <a:pt x="847358" y="1829413"/>
                    <a:pt x="790717" y="1735723"/>
                  </a:cubicBezTo>
                  <a:cubicBezTo>
                    <a:pt x="761782" y="1688357"/>
                    <a:pt x="735300" y="1644002"/>
                    <a:pt x="706488" y="1598604"/>
                  </a:cubicBezTo>
                  <a:cubicBezTo>
                    <a:pt x="677922" y="1553555"/>
                    <a:pt x="648866" y="1508505"/>
                    <a:pt x="618951" y="1463802"/>
                  </a:cubicBezTo>
                  <a:lnTo>
                    <a:pt x="436273" y="1195355"/>
                  </a:lnTo>
                  <a:cubicBezTo>
                    <a:pt x="405990" y="1150189"/>
                    <a:pt x="376075" y="1104792"/>
                    <a:pt x="346896" y="1058816"/>
                  </a:cubicBezTo>
                  <a:cubicBezTo>
                    <a:pt x="317716" y="1012838"/>
                    <a:pt x="288782" y="966747"/>
                    <a:pt x="261809" y="919264"/>
                  </a:cubicBezTo>
                  <a:cubicBezTo>
                    <a:pt x="207742" y="824764"/>
                    <a:pt x="158088" y="727485"/>
                    <a:pt x="118487" y="626498"/>
                  </a:cubicBezTo>
                  <a:cubicBezTo>
                    <a:pt x="78151" y="525859"/>
                    <a:pt x="48237" y="421515"/>
                    <a:pt x="28130" y="315781"/>
                  </a:cubicBezTo>
                  <a:cubicBezTo>
                    <a:pt x="18506" y="262914"/>
                    <a:pt x="11425" y="209642"/>
                    <a:pt x="6751" y="156195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AF093259-3E74-43A1-944B-B106C8105E9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916467" y="-1"/>
              <a:ext cx="5275533" cy="2980757"/>
            </a:xfrm>
            <a:custGeom>
              <a:avLst/>
              <a:gdLst>
                <a:gd name="connsiteX0" fmla="*/ 0 w 5275533"/>
                <a:gd name="connsiteY0" fmla="*/ 0 h 2980757"/>
                <a:gd name="connsiteX1" fmla="*/ 201166 w 5275533"/>
                <a:gd name="connsiteY1" fmla="*/ 0 h 2980757"/>
                <a:gd name="connsiteX2" fmla="*/ 206734 w 5275533"/>
                <a:gd name="connsiteY2" fmla="*/ 89286 h 2980757"/>
                <a:gd name="connsiteX3" fmla="*/ 232051 w 5275533"/>
                <a:gd name="connsiteY3" fmla="*/ 226897 h 2980757"/>
                <a:gd name="connsiteX4" fmla="*/ 332707 w 5275533"/>
                <a:gd name="connsiteY4" fmla="*/ 487120 h 2980757"/>
                <a:gd name="connsiteX5" fmla="*/ 402959 w 5275533"/>
                <a:gd name="connsiteY5" fmla="*/ 609647 h 2980757"/>
                <a:gd name="connsiteX6" fmla="*/ 483631 w 5275533"/>
                <a:gd name="connsiteY6" fmla="*/ 728236 h 2980757"/>
                <a:gd name="connsiteX7" fmla="*/ 669986 w 5275533"/>
                <a:gd name="connsiteY7" fmla="*/ 957424 h 2980757"/>
                <a:gd name="connsiteX8" fmla="*/ 871667 w 5275533"/>
                <a:gd name="connsiteY8" fmla="*/ 1188348 h 2980757"/>
                <a:gd name="connsiteX9" fmla="*/ 971956 w 5275533"/>
                <a:gd name="connsiteY9" fmla="*/ 1308905 h 2980757"/>
                <a:gd name="connsiteX10" fmla="*/ 1020139 w 5275533"/>
                <a:gd name="connsiteY10" fmla="*/ 1368084 h 2980757"/>
                <a:gd name="connsiteX11" fmla="*/ 1067340 w 5275533"/>
                <a:gd name="connsiteY11" fmla="*/ 1424715 h 2980757"/>
                <a:gd name="connsiteX12" fmla="*/ 1472909 w 5275533"/>
                <a:gd name="connsiteY12" fmla="*/ 1843252 h 2980757"/>
                <a:gd name="connsiteX13" fmla="*/ 1688567 w 5275533"/>
                <a:gd name="connsiteY13" fmla="*/ 2031559 h 2980757"/>
                <a:gd name="connsiteX14" fmla="*/ 1914401 w 5275533"/>
                <a:gd name="connsiteY14" fmla="*/ 2205156 h 2980757"/>
                <a:gd name="connsiteX15" fmla="*/ 2418909 w 5275533"/>
                <a:gd name="connsiteY15" fmla="*/ 2479741 h 2980757"/>
                <a:gd name="connsiteX16" fmla="*/ 2701141 w 5275533"/>
                <a:gd name="connsiteY16" fmla="*/ 2557333 h 2980757"/>
                <a:gd name="connsiteX17" fmla="*/ 2773475 w 5275533"/>
                <a:gd name="connsiteY17" fmla="*/ 2570999 h 2980757"/>
                <a:gd name="connsiteX18" fmla="*/ 2846424 w 5275533"/>
                <a:gd name="connsiteY18" fmla="*/ 2582465 h 2980757"/>
                <a:gd name="connsiteX19" fmla="*/ 2993669 w 5275533"/>
                <a:gd name="connsiteY19" fmla="*/ 2598909 h 2980757"/>
                <a:gd name="connsiteX20" fmla="*/ 3067721 w 5275533"/>
                <a:gd name="connsiteY20" fmla="*/ 2604237 h 2980757"/>
                <a:gd name="connsiteX21" fmla="*/ 3142019 w 5275533"/>
                <a:gd name="connsiteY21" fmla="*/ 2607943 h 2980757"/>
                <a:gd name="connsiteX22" fmla="*/ 3216561 w 5275533"/>
                <a:gd name="connsiteY22" fmla="*/ 2609564 h 2980757"/>
                <a:gd name="connsiteX23" fmla="*/ 3291225 w 5275533"/>
                <a:gd name="connsiteY23" fmla="*/ 2609217 h 2980757"/>
                <a:gd name="connsiteX24" fmla="*/ 3328619 w 5275533"/>
                <a:gd name="connsiteY24" fmla="*/ 2608869 h 2980757"/>
                <a:gd name="connsiteX25" fmla="*/ 3364665 w 5275533"/>
                <a:gd name="connsiteY25" fmla="*/ 2607363 h 2980757"/>
                <a:gd name="connsiteX26" fmla="*/ 3400587 w 5275533"/>
                <a:gd name="connsiteY26" fmla="*/ 2605627 h 2980757"/>
                <a:gd name="connsiteX27" fmla="*/ 3436387 w 5275533"/>
                <a:gd name="connsiteY27" fmla="*/ 2602847 h 2980757"/>
                <a:gd name="connsiteX28" fmla="*/ 3578361 w 5275533"/>
                <a:gd name="connsiteY28" fmla="*/ 2586286 h 2980757"/>
                <a:gd name="connsiteX29" fmla="*/ 4119159 w 5275533"/>
                <a:gd name="connsiteY29" fmla="*/ 2418594 h 2980757"/>
                <a:gd name="connsiteX30" fmla="*/ 4618765 w 5275533"/>
                <a:gd name="connsiteY30" fmla="*/ 2124668 h 2980757"/>
                <a:gd name="connsiteX31" fmla="*/ 4739895 w 5275533"/>
                <a:gd name="connsiteY31" fmla="*/ 2038275 h 2980757"/>
                <a:gd name="connsiteX32" fmla="*/ 4861027 w 5275533"/>
                <a:gd name="connsiteY32" fmla="*/ 1948986 h 2980757"/>
                <a:gd name="connsiteX33" fmla="*/ 5106354 w 5275533"/>
                <a:gd name="connsiteY33" fmla="*/ 1763690 h 2980757"/>
                <a:gd name="connsiteX34" fmla="*/ 5275533 w 5275533"/>
                <a:gd name="connsiteY34" fmla="*/ 1641017 h 2980757"/>
                <a:gd name="connsiteX35" fmla="*/ 5275533 w 5275533"/>
                <a:gd name="connsiteY35" fmla="*/ 2257481 h 2980757"/>
                <a:gd name="connsiteX36" fmla="*/ 5168881 w 5275533"/>
                <a:gd name="connsiteY36" fmla="*/ 2332084 h 2980757"/>
                <a:gd name="connsiteX37" fmla="*/ 5036225 w 5275533"/>
                <a:gd name="connsiteY37" fmla="*/ 2421489 h 2980757"/>
                <a:gd name="connsiteX38" fmla="*/ 4899401 w 5275533"/>
                <a:gd name="connsiteY38" fmla="*/ 2508347 h 2980757"/>
                <a:gd name="connsiteX39" fmla="*/ 4612145 w 5275533"/>
                <a:gd name="connsiteY39" fmla="*/ 2671407 h 2980757"/>
                <a:gd name="connsiteX40" fmla="*/ 4303187 w 5275533"/>
                <a:gd name="connsiteY40" fmla="*/ 2810030 h 2980757"/>
                <a:gd name="connsiteX41" fmla="*/ 3630835 w 5275533"/>
                <a:gd name="connsiteY41" fmla="*/ 2969500 h 2980757"/>
                <a:gd name="connsiteX42" fmla="*/ 3457719 w 5275533"/>
                <a:gd name="connsiteY42" fmla="*/ 2979808 h 2980757"/>
                <a:gd name="connsiteX43" fmla="*/ 3414441 w 5275533"/>
                <a:gd name="connsiteY43" fmla="*/ 2980733 h 2980757"/>
                <a:gd name="connsiteX44" fmla="*/ 3371285 w 5275533"/>
                <a:gd name="connsiteY44" fmla="*/ 2980502 h 2980757"/>
                <a:gd name="connsiteX45" fmla="*/ 3328252 w 5275533"/>
                <a:gd name="connsiteY45" fmla="*/ 2980039 h 2980757"/>
                <a:gd name="connsiteX46" fmla="*/ 3286445 w 5275533"/>
                <a:gd name="connsiteY46" fmla="*/ 2978534 h 2980757"/>
                <a:gd name="connsiteX47" fmla="*/ 2952475 w 5275533"/>
                <a:gd name="connsiteY47" fmla="*/ 2953402 h 2980757"/>
                <a:gd name="connsiteX48" fmla="*/ 2620591 w 5275533"/>
                <a:gd name="connsiteY48" fmla="*/ 2898046 h 2980757"/>
                <a:gd name="connsiteX49" fmla="*/ 2294591 w 5275533"/>
                <a:gd name="connsiteY49" fmla="*/ 2811305 h 2980757"/>
                <a:gd name="connsiteX50" fmla="*/ 1670544 w 5275533"/>
                <a:gd name="connsiteY50" fmla="*/ 2550501 h 2980757"/>
                <a:gd name="connsiteX51" fmla="*/ 1144703 w 5275533"/>
                <a:gd name="connsiteY51" fmla="*/ 2144472 h 2980757"/>
                <a:gd name="connsiteX52" fmla="*/ 931497 w 5275533"/>
                <a:gd name="connsiteY52" fmla="*/ 1900114 h 2980757"/>
                <a:gd name="connsiteX53" fmla="*/ 745265 w 5275533"/>
                <a:gd name="connsiteY53" fmla="*/ 1641395 h 2980757"/>
                <a:gd name="connsiteX54" fmla="*/ 701741 w 5275533"/>
                <a:gd name="connsiteY54" fmla="*/ 1575500 h 2980757"/>
                <a:gd name="connsiteX55" fmla="*/ 660178 w 5275533"/>
                <a:gd name="connsiteY55" fmla="*/ 1511573 h 2980757"/>
                <a:gd name="connsiteX56" fmla="*/ 578158 w 5275533"/>
                <a:gd name="connsiteY56" fmla="*/ 1387656 h 2980757"/>
                <a:gd name="connsiteX57" fmla="*/ 408230 w 5275533"/>
                <a:gd name="connsiteY57" fmla="*/ 1134497 h 2980757"/>
                <a:gd name="connsiteX58" fmla="*/ 242349 w 5275533"/>
                <a:gd name="connsiteY58" fmla="*/ 866860 h 2980757"/>
                <a:gd name="connsiteX59" fmla="*/ 167562 w 5275533"/>
                <a:gd name="connsiteY59" fmla="*/ 724994 h 2980757"/>
                <a:gd name="connsiteX60" fmla="*/ 104054 w 5275533"/>
                <a:gd name="connsiteY60" fmla="*/ 576525 h 2980757"/>
                <a:gd name="connsiteX61" fmla="*/ 55381 w 5275533"/>
                <a:gd name="connsiteY61" fmla="*/ 422499 h 2980757"/>
                <a:gd name="connsiteX62" fmla="*/ 37236 w 5275533"/>
                <a:gd name="connsiteY62" fmla="*/ 343980 h 2980757"/>
                <a:gd name="connsiteX63" fmla="*/ 29267 w 5275533"/>
                <a:gd name="connsiteY63" fmla="*/ 304604 h 2980757"/>
                <a:gd name="connsiteX64" fmla="*/ 22646 w 5275533"/>
                <a:gd name="connsiteY64" fmla="*/ 265113 h 2980757"/>
                <a:gd name="connsiteX65" fmla="*/ 3903 w 5275533"/>
                <a:gd name="connsiteY65" fmla="*/ 106787 h 29807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</a:cxnLst>
              <a:rect l="l" t="t" r="r" b="b"/>
              <a:pathLst>
                <a:path w="5275533" h="2980757">
                  <a:moveTo>
                    <a:pt x="0" y="0"/>
                  </a:moveTo>
                  <a:lnTo>
                    <a:pt x="201166" y="0"/>
                  </a:lnTo>
                  <a:lnTo>
                    <a:pt x="206734" y="89286"/>
                  </a:lnTo>
                  <a:cubicBezTo>
                    <a:pt x="212220" y="135755"/>
                    <a:pt x="220465" y="181731"/>
                    <a:pt x="232051" y="226897"/>
                  </a:cubicBezTo>
                  <a:cubicBezTo>
                    <a:pt x="254855" y="317344"/>
                    <a:pt x="290287" y="403854"/>
                    <a:pt x="332707" y="487120"/>
                  </a:cubicBezTo>
                  <a:cubicBezTo>
                    <a:pt x="354163" y="528696"/>
                    <a:pt x="377948" y="569461"/>
                    <a:pt x="402959" y="609647"/>
                  </a:cubicBezTo>
                  <a:cubicBezTo>
                    <a:pt x="428337" y="649717"/>
                    <a:pt x="455433" y="689209"/>
                    <a:pt x="483631" y="728236"/>
                  </a:cubicBezTo>
                  <a:cubicBezTo>
                    <a:pt x="540764" y="806061"/>
                    <a:pt x="604271" y="881569"/>
                    <a:pt x="669986" y="957424"/>
                  </a:cubicBezTo>
                  <a:cubicBezTo>
                    <a:pt x="735701" y="1033395"/>
                    <a:pt x="804359" y="1109366"/>
                    <a:pt x="871667" y="1188348"/>
                  </a:cubicBezTo>
                  <a:cubicBezTo>
                    <a:pt x="905383" y="1227723"/>
                    <a:pt x="938731" y="1268025"/>
                    <a:pt x="971956" y="1308905"/>
                  </a:cubicBezTo>
                  <a:lnTo>
                    <a:pt x="1020139" y="1368084"/>
                  </a:lnTo>
                  <a:cubicBezTo>
                    <a:pt x="1035954" y="1386962"/>
                    <a:pt x="1051035" y="1406302"/>
                    <a:pt x="1067340" y="1424715"/>
                  </a:cubicBezTo>
                  <a:cubicBezTo>
                    <a:pt x="1194602" y="1574573"/>
                    <a:pt x="1332652" y="1712503"/>
                    <a:pt x="1472909" y="1843252"/>
                  </a:cubicBezTo>
                  <a:cubicBezTo>
                    <a:pt x="1543406" y="1908337"/>
                    <a:pt x="1615128" y="1971221"/>
                    <a:pt x="1688567" y="2031559"/>
                  </a:cubicBezTo>
                  <a:cubicBezTo>
                    <a:pt x="1762006" y="2091895"/>
                    <a:pt x="1836793" y="2150263"/>
                    <a:pt x="1914401" y="2205156"/>
                  </a:cubicBezTo>
                  <a:cubicBezTo>
                    <a:pt x="2069003" y="2315176"/>
                    <a:pt x="2235742" y="2413498"/>
                    <a:pt x="2418909" y="2479741"/>
                  </a:cubicBezTo>
                  <a:cubicBezTo>
                    <a:pt x="2510249" y="2512863"/>
                    <a:pt x="2604898" y="2538225"/>
                    <a:pt x="2701141" y="2557333"/>
                  </a:cubicBezTo>
                  <a:cubicBezTo>
                    <a:pt x="2725293" y="2561850"/>
                    <a:pt x="2749201" y="2567062"/>
                    <a:pt x="2773475" y="2570999"/>
                  </a:cubicBezTo>
                  <a:lnTo>
                    <a:pt x="2846424" y="2582465"/>
                  </a:lnTo>
                  <a:cubicBezTo>
                    <a:pt x="2895343" y="2588602"/>
                    <a:pt x="2944261" y="2595088"/>
                    <a:pt x="2993669" y="2598909"/>
                  </a:cubicBezTo>
                  <a:cubicBezTo>
                    <a:pt x="3018313" y="2601110"/>
                    <a:pt x="3042956" y="2603195"/>
                    <a:pt x="3067721" y="2604237"/>
                  </a:cubicBezTo>
                  <a:cubicBezTo>
                    <a:pt x="3092487" y="2605394"/>
                    <a:pt x="3117130" y="2607247"/>
                    <a:pt x="3142019" y="2607943"/>
                  </a:cubicBezTo>
                  <a:lnTo>
                    <a:pt x="3216561" y="2609564"/>
                  </a:lnTo>
                  <a:cubicBezTo>
                    <a:pt x="3241326" y="2610142"/>
                    <a:pt x="3266337" y="2609333"/>
                    <a:pt x="3291225" y="2609217"/>
                  </a:cubicBezTo>
                  <a:lnTo>
                    <a:pt x="3328619" y="2608869"/>
                  </a:lnTo>
                  <a:cubicBezTo>
                    <a:pt x="3340757" y="2608522"/>
                    <a:pt x="3352649" y="2607827"/>
                    <a:pt x="3364665" y="2607363"/>
                  </a:cubicBezTo>
                  <a:cubicBezTo>
                    <a:pt x="3376679" y="2606784"/>
                    <a:pt x="3388695" y="2606438"/>
                    <a:pt x="3400587" y="2605627"/>
                  </a:cubicBezTo>
                  <a:lnTo>
                    <a:pt x="3436387" y="2602847"/>
                  </a:lnTo>
                  <a:cubicBezTo>
                    <a:pt x="3484079" y="2599257"/>
                    <a:pt x="3531404" y="2593235"/>
                    <a:pt x="3578361" y="2586286"/>
                  </a:cubicBezTo>
                  <a:cubicBezTo>
                    <a:pt x="3766310" y="2556871"/>
                    <a:pt x="3947025" y="2499314"/>
                    <a:pt x="4119159" y="2418594"/>
                  </a:cubicBezTo>
                  <a:cubicBezTo>
                    <a:pt x="4291907" y="2338801"/>
                    <a:pt x="4456317" y="2236657"/>
                    <a:pt x="4618765" y="2124668"/>
                  </a:cubicBezTo>
                  <a:cubicBezTo>
                    <a:pt x="4659346" y="2096759"/>
                    <a:pt x="4699682" y="2067575"/>
                    <a:pt x="4739895" y="2038275"/>
                  </a:cubicBezTo>
                  <a:cubicBezTo>
                    <a:pt x="4780355" y="2008976"/>
                    <a:pt x="4820691" y="1979212"/>
                    <a:pt x="4861027" y="1948986"/>
                  </a:cubicBezTo>
                  <a:lnTo>
                    <a:pt x="5106354" y="1763690"/>
                  </a:lnTo>
                  <a:lnTo>
                    <a:pt x="5275533" y="1641017"/>
                  </a:lnTo>
                  <a:lnTo>
                    <a:pt x="5275533" y="2257481"/>
                  </a:lnTo>
                  <a:lnTo>
                    <a:pt x="5168881" y="2332084"/>
                  </a:lnTo>
                  <a:cubicBezTo>
                    <a:pt x="5125235" y="2362079"/>
                    <a:pt x="5081099" y="2391958"/>
                    <a:pt x="5036225" y="2421489"/>
                  </a:cubicBezTo>
                  <a:cubicBezTo>
                    <a:pt x="4991231" y="2450790"/>
                    <a:pt x="4945867" y="2479857"/>
                    <a:pt x="4899401" y="2508347"/>
                  </a:cubicBezTo>
                  <a:cubicBezTo>
                    <a:pt x="4806959" y="2565440"/>
                    <a:pt x="4711574" y="2620798"/>
                    <a:pt x="4612145" y="2671407"/>
                  </a:cubicBezTo>
                  <a:cubicBezTo>
                    <a:pt x="4512836" y="2722247"/>
                    <a:pt x="4410095" y="2769496"/>
                    <a:pt x="4303187" y="2810030"/>
                  </a:cubicBezTo>
                  <a:cubicBezTo>
                    <a:pt x="4090349" y="2892256"/>
                    <a:pt x="3861694" y="2947728"/>
                    <a:pt x="3630835" y="2969500"/>
                  </a:cubicBezTo>
                  <a:cubicBezTo>
                    <a:pt x="3573089" y="2974712"/>
                    <a:pt x="3515343" y="2978649"/>
                    <a:pt x="3457719" y="2979808"/>
                  </a:cubicBezTo>
                  <a:lnTo>
                    <a:pt x="3414441" y="2980733"/>
                  </a:lnTo>
                  <a:cubicBezTo>
                    <a:pt x="3400097" y="2980850"/>
                    <a:pt x="3385630" y="2980502"/>
                    <a:pt x="3371285" y="2980502"/>
                  </a:cubicBezTo>
                  <a:lnTo>
                    <a:pt x="3328252" y="2980039"/>
                  </a:lnTo>
                  <a:lnTo>
                    <a:pt x="3286445" y="2978534"/>
                  </a:lnTo>
                  <a:cubicBezTo>
                    <a:pt x="3175121" y="2975174"/>
                    <a:pt x="3063553" y="2966837"/>
                    <a:pt x="2952475" y="2953402"/>
                  </a:cubicBezTo>
                  <a:cubicBezTo>
                    <a:pt x="2841275" y="2940664"/>
                    <a:pt x="2730319" y="2922365"/>
                    <a:pt x="2620591" y="2898046"/>
                  </a:cubicBezTo>
                  <a:cubicBezTo>
                    <a:pt x="2510984" y="2873494"/>
                    <a:pt x="2402235" y="2844426"/>
                    <a:pt x="2294591" y="2811305"/>
                  </a:cubicBezTo>
                  <a:cubicBezTo>
                    <a:pt x="2079669" y="2744483"/>
                    <a:pt x="1867198" y="2661331"/>
                    <a:pt x="1670544" y="2550501"/>
                  </a:cubicBezTo>
                  <a:cubicBezTo>
                    <a:pt x="1473767" y="2439903"/>
                    <a:pt x="1298079" y="2299657"/>
                    <a:pt x="1144703" y="2144472"/>
                  </a:cubicBezTo>
                  <a:cubicBezTo>
                    <a:pt x="1067586" y="2066996"/>
                    <a:pt x="997458" y="1984539"/>
                    <a:pt x="931497" y="1900114"/>
                  </a:cubicBezTo>
                  <a:cubicBezTo>
                    <a:pt x="865906" y="1815342"/>
                    <a:pt x="803500" y="1729295"/>
                    <a:pt x="745265" y="1641395"/>
                  </a:cubicBezTo>
                  <a:cubicBezTo>
                    <a:pt x="730307" y="1619623"/>
                    <a:pt x="716207" y="1597503"/>
                    <a:pt x="701741" y="1575500"/>
                  </a:cubicBezTo>
                  <a:lnTo>
                    <a:pt x="660178" y="1511573"/>
                  </a:lnTo>
                  <a:cubicBezTo>
                    <a:pt x="633574" y="1470229"/>
                    <a:pt x="605989" y="1429232"/>
                    <a:pt x="578158" y="1387656"/>
                  </a:cubicBezTo>
                  <a:lnTo>
                    <a:pt x="408230" y="1134497"/>
                  </a:lnTo>
                  <a:cubicBezTo>
                    <a:pt x="351220" y="1048219"/>
                    <a:pt x="294945" y="959392"/>
                    <a:pt x="242349" y="866860"/>
                  </a:cubicBezTo>
                  <a:cubicBezTo>
                    <a:pt x="216112" y="820536"/>
                    <a:pt x="190734" y="773402"/>
                    <a:pt x="167562" y="724994"/>
                  </a:cubicBezTo>
                  <a:cubicBezTo>
                    <a:pt x="144513" y="676469"/>
                    <a:pt x="123057" y="627019"/>
                    <a:pt x="104054" y="576525"/>
                  </a:cubicBezTo>
                  <a:cubicBezTo>
                    <a:pt x="85418" y="525917"/>
                    <a:pt x="68867" y="474613"/>
                    <a:pt x="55381" y="422499"/>
                  </a:cubicBezTo>
                  <a:cubicBezTo>
                    <a:pt x="49006" y="396442"/>
                    <a:pt x="42508" y="370269"/>
                    <a:pt x="37236" y="343980"/>
                  </a:cubicBezTo>
                  <a:lnTo>
                    <a:pt x="29267" y="304604"/>
                  </a:lnTo>
                  <a:lnTo>
                    <a:pt x="22646" y="265113"/>
                  </a:lnTo>
                  <a:cubicBezTo>
                    <a:pt x="14003" y="212420"/>
                    <a:pt x="7872" y="159582"/>
                    <a:pt x="3903" y="106787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AAA28A35-1E54-4054-BB95-42FAFA13A94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921214" y="-1"/>
              <a:ext cx="5270786" cy="2927775"/>
            </a:xfrm>
            <a:custGeom>
              <a:avLst/>
              <a:gdLst>
                <a:gd name="connsiteX0" fmla="*/ 0 w 5270786"/>
                <a:gd name="connsiteY0" fmla="*/ 0 h 2927775"/>
                <a:gd name="connsiteX1" fmla="*/ 613805 w 5270786"/>
                <a:gd name="connsiteY1" fmla="*/ 0 h 2927775"/>
                <a:gd name="connsiteX2" fmla="*/ 618487 w 5270786"/>
                <a:gd name="connsiteY2" fmla="*/ 85404 h 2927775"/>
                <a:gd name="connsiteX3" fmla="*/ 1054084 w 5270786"/>
                <a:gd name="connsiteY3" fmla="*/ 895200 h 2927775"/>
                <a:gd name="connsiteX4" fmla="*/ 1276976 w 5270786"/>
                <a:gd name="connsiteY4" fmla="*/ 1191325 h 2927775"/>
                <a:gd name="connsiteX5" fmla="*/ 3368450 w 5270786"/>
                <a:gd name="connsiteY5" fmla="*/ 2348843 h 2927775"/>
                <a:gd name="connsiteX6" fmla="*/ 4956151 w 5270786"/>
                <a:gd name="connsiteY6" fmla="*/ 1636730 h 2927775"/>
                <a:gd name="connsiteX7" fmla="*/ 5149372 w 5270786"/>
                <a:gd name="connsiteY7" fmla="*/ 1495325 h 2927775"/>
                <a:gd name="connsiteX8" fmla="*/ 5270786 w 5270786"/>
                <a:gd name="connsiteY8" fmla="*/ 1406110 h 2927775"/>
                <a:gd name="connsiteX9" fmla="*/ 5270786 w 5270786"/>
                <a:gd name="connsiteY9" fmla="*/ 2138641 h 2927775"/>
                <a:gd name="connsiteX10" fmla="*/ 5112925 w 5270786"/>
                <a:gd name="connsiteY10" fmla="*/ 2253730 h 2927775"/>
                <a:gd name="connsiteX11" fmla="*/ 3368327 w 5270786"/>
                <a:gd name="connsiteY11" fmla="*/ 2927775 h 2927775"/>
                <a:gd name="connsiteX12" fmla="*/ 769646 w 5270786"/>
                <a:gd name="connsiteY12" fmla="*/ 1516288 h 2927775"/>
                <a:gd name="connsiteX13" fmla="*/ 3149 w 5270786"/>
                <a:gd name="connsiteY13" fmla="*/ 85252 h 2927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5270786" h="2927775">
                  <a:moveTo>
                    <a:pt x="0" y="0"/>
                  </a:moveTo>
                  <a:lnTo>
                    <a:pt x="613805" y="0"/>
                  </a:lnTo>
                  <a:lnTo>
                    <a:pt x="618487" y="85404"/>
                  </a:lnTo>
                  <a:cubicBezTo>
                    <a:pt x="650052" y="360109"/>
                    <a:pt x="792650" y="556543"/>
                    <a:pt x="1054084" y="895200"/>
                  </a:cubicBezTo>
                  <a:cubicBezTo>
                    <a:pt x="1126174" y="988542"/>
                    <a:pt x="1200716" y="1085128"/>
                    <a:pt x="1276976" y="1191325"/>
                  </a:cubicBezTo>
                  <a:cubicBezTo>
                    <a:pt x="1859704" y="2002688"/>
                    <a:pt x="2485223" y="2348843"/>
                    <a:pt x="3368450" y="2348843"/>
                  </a:cubicBezTo>
                  <a:cubicBezTo>
                    <a:pt x="3948114" y="2348843"/>
                    <a:pt x="4373422" y="2066846"/>
                    <a:pt x="4956151" y="1636730"/>
                  </a:cubicBezTo>
                  <a:cubicBezTo>
                    <a:pt x="5021253" y="1588668"/>
                    <a:pt x="5086356" y="1541186"/>
                    <a:pt x="5149372" y="1495325"/>
                  </a:cubicBezTo>
                  <a:lnTo>
                    <a:pt x="5270786" y="1406110"/>
                  </a:lnTo>
                  <a:lnTo>
                    <a:pt x="5270786" y="2138641"/>
                  </a:lnTo>
                  <a:lnTo>
                    <a:pt x="5112925" y="2253730"/>
                  </a:lnTo>
                  <a:cubicBezTo>
                    <a:pt x="4598179" y="2621786"/>
                    <a:pt x="4074961" y="2927775"/>
                    <a:pt x="3368327" y="2927775"/>
                  </a:cubicBezTo>
                  <a:cubicBezTo>
                    <a:pt x="2170746" y="2927775"/>
                    <a:pt x="1393203" y="2384512"/>
                    <a:pt x="769646" y="1516288"/>
                  </a:cubicBezTo>
                  <a:cubicBezTo>
                    <a:pt x="418850" y="1027932"/>
                    <a:pt x="48120" y="683401"/>
                    <a:pt x="3149" y="85252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FBA3A17F-F3BD-4B94-9CC8-006700210FA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921214" y="-1"/>
              <a:ext cx="5270786" cy="2927775"/>
            </a:xfrm>
            <a:custGeom>
              <a:avLst/>
              <a:gdLst>
                <a:gd name="connsiteX0" fmla="*/ 0 w 5270786"/>
                <a:gd name="connsiteY0" fmla="*/ 0 h 2927775"/>
                <a:gd name="connsiteX1" fmla="*/ 736294 w 5270786"/>
                <a:gd name="connsiteY1" fmla="*/ 0 h 2927775"/>
                <a:gd name="connsiteX2" fmla="*/ 740298 w 5270786"/>
                <a:gd name="connsiteY2" fmla="*/ 72745 h 2927775"/>
                <a:gd name="connsiteX3" fmla="*/ 1153024 w 5270786"/>
                <a:gd name="connsiteY3" fmla="*/ 826989 h 2927775"/>
                <a:gd name="connsiteX4" fmla="*/ 1378368 w 5270786"/>
                <a:gd name="connsiteY4" fmla="*/ 1126356 h 2927775"/>
                <a:gd name="connsiteX5" fmla="*/ 2238056 w 5270786"/>
                <a:gd name="connsiteY5" fmla="*/ 1955322 h 2927775"/>
                <a:gd name="connsiteX6" fmla="*/ 3368327 w 5270786"/>
                <a:gd name="connsiteY6" fmla="*/ 2233033 h 2927775"/>
                <a:gd name="connsiteX7" fmla="*/ 4095360 w 5270786"/>
                <a:gd name="connsiteY7" fmla="*/ 2056192 h 2927775"/>
                <a:gd name="connsiteX8" fmla="*/ 4880506 w 5270786"/>
                <a:gd name="connsiteY8" fmla="*/ 1545587 h 2927775"/>
                <a:gd name="connsiteX9" fmla="*/ 5074340 w 5270786"/>
                <a:gd name="connsiteY9" fmla="*/ 1403721 h 2927775"/>
                <a:gd name="connsiteX10" fmla="*/ 5270786 w 5270786"/>
                <a:gd name="connsiteY10" fmla="*/ 1259367 h 2927775"/>
                <a:gd name="connsiteX11" fmla="*/ 5270786 w 5270786"/>
                <a:gd name="connsiteY11" fmla="*/ 2138641 h 2927775"/>
                <a:gd name="connsiteX12" fmla="*/ 5112925 w 5270786"/>
                <a:gd name="connsiteY12" fmla="*/ 2253730 h 2927775"/>
                <a:gd name="connsiteX13" fmla="*/ 3368327 w 5270786"/>
                <a:gd name="connsiteY13" fmla="*/ 2927775 h 2927775"/>
                <a:gd name="connsiteX14" fmla="*/ 769646 w 5270786"/>
                <a:gd name="connsiteY14" fmla="*/ 1516288 h 2927775"/>
                <a:gd name="connsiteX15" fmla="*/ 3149 w 5270786"/>
                <a:gd name="connsiteY15" fmla="*/ 85252 h 2927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5270786" h="2927775">
                  <a:moveTo>
                    <a:pt x="0" y="0"/>
                  </a:moveTo>
                  <a:lnTo>
                    <a:pt x="736294" y="0"/>
                  </a:lnTo>
                  <a:lnTo>
                    <a:pt x="740298" y="72745"/>
                  </a:lnTo>
                  <a:cubicBezTo>
                    <a:pt x="768839" y="319371"/>
                    <a:pt x="898885" y="497858"/>
                    <a:pt x="1153024" y="826989"/>
                  </a:cubicBezTo>
                  <a:cubicBezTo>
                    <a:pt x="1225727" y="921142"/>
                    <a:pt x="1300882" y="1018537"/>
                    <a:pt x="1378368" y="1126356"/>
                  </a:cubicBezTo>
                  <a:cubicBezTo>
                    <a:pt x="1652384" y="1507833"/>
                    <a:pt x="1933512" y="1779060"/>
                    <a:pt x="2238056" y="1955322"/>
                  </a:cubicBezTo>
                  <a:cubicBezTo>
                    <a:pt x="2560868" y="2142238"/>
                    <a:pt x="2930637" y="2233033"/>
                    <a:pt x="3368327" y="2233033"/>
                  </a:cubicBezTo>
                  <a:cubicBezTo>
                    <a:pt x="3616720" y="2233033"/>
                    <a:pt x="3847703" y="2176866"/>
                    <a:pt x="4095360" y="2056192"/>
                  </a:cubicBezTo>
                  <a:cubicBezTo>
                    <a:pt x="4349636" y="1932276"/>
                    <a:pt x="4601340" y="1751613"/>
                    <a:pt x="4880506" y="1545587"/>
                  </a:cubicBezTo>
                  <a:cubicBezTo>
                    <a:pt x="4945974" y="1497295"/>
                    <a:pt x="5011199" y="1449697"/>
                    <a:pt x="5074340" y="1403721"/>
                  </a:cubicBezTo>
                  <a:lnTo>
                    <a:pt x="5270786" y="1259367"/>
                  </a:lnTo>
                  <a:lnTo>
                    <a:pt x="5270786" y="2138641"/>
                  </a:lnTo>
                  <a:lnTo>
                    <a:pt x="5112925" y="2253730"/>
                  </a:lnTo>
                  <a:cubicBezTo>
                    <a:pt x="4598179" y="2621786"/>
                    <a:pt x="4074961" y="2927775"/>
                    <a:pt x="3368327" y="2927775"/>
                  </a:cubicBezTo>
                  <a:cubicBezTo>
                    <a:pt x="2170746" y="2927775"/>
                    <a:pt x="1393203" y="2384512"/>
                    <a:pt x="769646" y="1516288"/>
                  </a:cubicBezTo>
                  <a:cubicBezTo>
                    <a:pt x="418850" y="1027932"/>
                    <a:pt x="48120" y="683401"/>
                    <a:pt x="3149" y="85252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CD0398DD-AD75-4E2B-A3C6-35073082A8B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rot="16200000">
            <a:off x="-799165" y="4001437"/>
            <a:ext cx="3655725" cy="2057400"/>
            <a:chOff x="-305" y="-1"/>
            <a:chExt cx="3832880" cy="2876136"/>
          </a:xfrm>
        </p:grpSpPr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03E4F247-A844-4CD1-A37E-B7EA0DA2DBC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05" y="1"/>
              <a:ext cx="3815424" cy="2653659"/>
            </a:xfrm>
            <a:custGeom>
              <a:avLst/>
              <a:gdLst>
                <a:gd name="connsiteX0" fmla="*/ 3203055 w 3815424"/>
                <a:gd name="connsiteY0" fmla="*/ 0 h 2653659"/>
                <a:gd name="connsiteX1" fmla="*/ 3815424 w 3815424"/>
                <a:gd name="connsiteY1" fmla="*/ 0 h 2653659"/>
                <a:gd name="connsiteX2" fmla="*/ 3801025 w 3815424"/>
                <a:gd name="connsiteY2" fmla="*/ 214243 h 2653659"/>
                <a:gd name="connsiteX3" fmla="*/ 587142 w 3815424"/>
                <a:gd name="connsiteY3" fmla="*/ 2653659 h 2653659"/>
                <a:gd name="connsiteX4" fmla="*/ 53389 w 3815424"/>
                <a:gd name="connsiteY4" fmla="*/ 2605041 h 2653659"/>
                <a:gd name="connsiteX5" fmla="*/ 0 w 3815424"/>
                <a:gd name="connsiteY5" fmla="*/ 2593136 h 2653659"/>
                <a:gd name="connsiteX6" fmla="*/ 0 w 3815424"/>
                <a:gd name="connsiteY6" fmla="*/ 1994836 h 2653659"/>
                <a:gd name="connsiteX7" fmla="*/ 159710 w 3815424"/>
                <a:gd name="connsiteY7" fmla="*/ 2035054 h 2653659"/>
                <a:gd name="connsiteX8" fmla="*/ 587142 w 3815424"/>
                <a:gd name="connsiteY8" fmla="*/ 2075152 h 2653659"/>
                <a:gd name="connsiteX9" fmla="*/ 1549283 w 3815424"/>
                <a:gd name="connsiteY9" fmla="*/ 1900153 h 2653659"/>
                <a:gd name="connsiteX10" fmla="*/ 2406698 w 3815424"/>
                <a:gd name="connsiteY10" fmla="*/ 1418450 h 2653659"/>
                <a:gd name="connsiteX11" fmla="*/ 2996069 w 3815424"/>
                <a:gd name="connsiteY11" fmla="*/ 728678 h 2653659"/>
                <a:gd name="connsiteX12" fmla="*/ 3193967 w 3815424"/>
                <a:gd name="connsiteY12" fmla="*/ 137719 h 26536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815424" h="2653659">
                  <a:moveTo>
                    <a:pt x="3203055" y="0"/>
                  </a:moveTo>
                  <a:lnTo>
                    <a:pt x="3815424" y="0"/>
                  </a:lnTo>
                  <a:lnTo>
                    <a:pt x="3801025" y="214243"/>
                  </a:lnTo>
                  <a:cubicBezTo>
                    <a:pt x="3616317" y="1584467"/>
                    <a:pt x="2091637" y="2653659"/>
                    <a:pt x="587142" y="2653659"/>
                  </a:cubicBezTo>
                  <a:cubicBezTo>
                    <a:pt x="400192" y="2653659"/>
                    <a:pt x="222112" y="2636953"/>
                    <a:pt x="53389" y="2605041"/>
                  </a:cubicBezTo>
                  <a:lnTo>
                    <a:pt x="0" y="2593136"/>
                  </a:lnTo>
                  <a:lnTo>
                    <a:pt x="0" y="1994836"/>
                  </a:lnTo>
                  <a:lnTo>
                    <a:pt x="159710" y="2035054"/>
                  </a:lnTo>
                  <a:cubicBezTo>
                    <a:pt x="295467" y="2061726"/>
                    <a:pt x="438268" y="2075152"/>
                    <a:pt x="587142" y="2075152"/>
                  </a:cubicBezTo>
                  <a:cubicBezTo>
                    <a:pt x="901731" y="2075152"/>
                    <a:pt x="1234490" y="2014697"/>
                    <a:pt x="1549283" y="1900153"/>
                  </a:cubicBezTo>
                  <a:cubicBezTo>
                    <a:pt x="1860709" y="1786959"/>
                    <a:pt x="2157231" y="1620350"/>
                    <a:pt x="2406698" y="1418450"/>
                  </a:cubicBezTo>
                  <a:cubicBezTo>
                    <a:pt x="2655859" y="1216840"/>
                    <a:pt x="2859596" y="978302"/>
                    <a:pt x="2996069" y="728678"/>
                  </a:cubicBezTo>
                  <a:cubicBezTo>
                    <a:pt x="3101178" y="536396"/>
                    <a:pt x="3167417" y="338366"/>
                    <a:pt x="3193967" y="137719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E2387B1B-D4D3-493F-8D7A-C7A89DBD4AB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05" y="-1"/>
              <a:ext cx="3815424" cy="2653660"/>
            </a:xfrm>
            <a:custGeom>
              <a:avLst/>
              <a:gdLst>
                <a:gd name="connsiteX0" fmla="*/ 3305038 w 3815424"/>
                <a:gd name="connsiteY0" fmla="*/ 0 h 2653660"/>
                <a:gd name="connsiteX1" fmla="*/ 3815424 w 3815424"/>
                <a:gd name="connsiteY1" fmla="*/ 0 h 2653660"/>
                <a:gd name="connsiteX2" fmla="*/ 3801025 w 3815424"/>
                <a:gd name="connsiteY2" fmla="*/ 214244 h 2653660"/>
                <a:gd name="connsiteX3" fmla="*/ 587142 w 3815424"/>
                <a:gd name="connsiteY3" fmla="*/ 2653660 h 2653660"/>
                <a:gd name="connsiteX4" fmla="*/ 53389 w 3815424"/>
                <a:gd name="connsiteY4" fmla="*/ 2605042 h 2653660"/>
                <a:gd name="connsiteX5" fmla="*/ 0 w 3815424"/>
                <a:gd name="connsiteY5" fmla="*/ 2593137 h 2653660"/>
                <a:gd name="connsiteX6" fmla="*/ 0 w 3815424"/>
                <a:gd name="connsiteY6" fmla="*/ 2094444 h 2653660"/>
                <a:gd name="connsiteX7" fmla="*/ 137675 w 3815424"/>
                <a:gd name="connsiteY7" fmla="*/ 2129195 h 2653660"/>
                <a:gd name="connsiteX8" fmla="*/ 587142 w 3815424"/>
                <a:gd name="connsiteY8" fmla="*/ 2171571 h 2653660"/>
                <a:gd name="connsiteX9" fmla="*/ 1585826 w 3815424"/>
                <a:gd name="connsiteY9" fmla="*/ 1990112 h 2653660"/>
                <a:gd name="connsiteX10" fmla="*/ 2473046 w 3815424"/>
                <a:gd name="connsiteY10" fmla="*/ 1491633 h 2653660"/>
                <a:gd name="connsiteX11" fmla="*/ 3086710 w 3815424"/>
                <a:gd name="connsiteY11" fmla="*/ 772838 h 2653660"/>
                <a:gd name="connsiteX12" fmla="*/ 3295217 w 3815424"/>
                <a:gd name="connsiteY12" fmla="*/ 149229 h 26536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815424" h="2653660">
                  <a:moveTo>
                    <a:pt x="3305038" y="0"/>
                  </a:moveTo>
                  <a:lnTo>
                    <a:pt x="3815424" y="0"/>
                  </a:lnTo>
                  <a:lnTo>
                    <a:pt x="3801025" y="214244"/>
                  </a:lnTo>
                  <a:cubicBezTo>
                    <a:pt x="3616317" y="1584467"/>
                    <a:pt x="2091637" y="2653660"/>
                    <a:pt x="587142" y="2653660"/>
                  </a:cubicBezTo>
                  <a:cubicBezTo>
                    <a:pt x="400192" y="2653660"/>
                    <a:pt x="222112" y="2636954"/>
                    <a:pt x="53389" y="2605042"/>
                  </a:cubicBezTo>
                  <a:lnTo>
                    <a:pt x="0" y="2593137"/>
                  </a:lnTo>
                  <a:lnTo>
                    <a:pt x="0" y="2094444"/>
                  </a:lnTo>
                  <a:lnTo>
                    <a:pt x="137675" y="2129195"/>
                  </a:lnTo>
                  <a:cubicBezTo>
                    <a:pt x="280616" y="2157374"/>
                    <a:pt x="430766" y="2171571"/>
                    <a:pt x="587142" y="2171571"/>
                  </a:cubicBezTo>
                  <a:cubicBezTo>
                    <a:pt x="918879" y="2171571"/>
                    <a:pt x="1254904" y="2110634"/>
                    <a:pt x="1585826" y="1990112"/>
                  </a:cubicBezTo>
                  <a:cubicBezTo>
                    <a:pt x="1908071" y="1873061"/>
                    <a:pt x="2214800" y="1700666"/>
                    <a:pt x="2473046" y="1491633"/>
                  </a:cubicBezTo>
                  <a:cubicBezTo>
                    <a:pt x="2735782" y="1279031"/>
                    <a:pt x="2942276" y="1037118"/>
                    <a:pt x="3086710" y="772838"/>
                  </a:cubicBezTo>
                  <a:cubicBezTo>
                    <a:pt x="3197408" y="570216"/>
                    <a:pt x="3267226" y="361248"/>
                    <a:pt x="3295217" y="149229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C3404477-1F13-4859-84DA-12A303ACAD0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1"/>
              <a:ext cx="3815986" cy="2675935"/>
            </a:xfrm>
            <a:custGeom>
              <a:avLst/>
              <a:gdLst>
                <a:gd name="connsiteX0" fmla="*/ 3648768 w 3815986"/>
                <a:gd name="connsiteY0" fmla="*/ 0 h 2675935"/>
                <a:gd name="connsiteX1" fmla="*/ 3815986 w 3815986"/>
                <a:gd name="connsiteY1" fmla="*/ 0 h 2675935"/>
                <a:gd name="connsiteX2" fmla="*/ 3804695 w 3815986"/>
                <a:gd name="connsiteY2" fmla="*/ 200084 h 2675935"/>
                <a:gd name="connsiteX3" fmla="*/ 3762590 w 3815986"/>
                <a:gd name="connsiteY3" fmla="*/ 455543 h 2675935"/>
                <a:gd name="connsiteX4" fmla="*/ 3592332 w 3815986"/>
                <a:gd name="connsiteY4" fmla="*/ 947274 h 2675935"/>
                <a:gd name="connsiteX5" fmla="*/ 2953967 w 3815986"/>
                <a:gd name="connsiteY5" fmla="*/ 1782349 h 2675935"/>
                <a:gd name="connsiteX6" fmla="*/ 2530669 w 3815986"/>
                <a:gd name="connsiteY6" fmla="*/ 2109494 h 2675935"/>
                <a:gd name="connsiteX7" fmla="*/ 2057561 w 3815986"/>
                <a:gd name="connsiteY7" fmla="*/ 2369245 h 2675935"/>
                <a:gd name="connsiteX8" fmla="*/ 1007330 w 3815986"/>
                <a:gd name="connsiteY8" fmla="*/ 2655701 h 2675935"/>
                <a:gd name="connsiteX9" fmla="*/ 732765 w 3815986"/>
                <a:gd name="connsiteY9" fmla="*/ 2674696 h 2675935"/>
                <a:gd name="connsiteX10" fmla="*/ 457666 w 3815986"/>
                <a:gd name="connsiteY10" fmla="*/ 2670839 h 2675935"/>
                <a:gd name="connsiteX11" fmla="*/ 183574 w 3815986"/>
                <a:gd name="connsiteY11" fmla="*/ 2643312 h 2675935"/>
                <a:gd name="connsiteX12" fmla="*/ 0 w 3815986"/>
                <a:gd name="connsiteY12" fmla="*/ 2607798 h 2675935"/>
                <a:gd name="connsiteX13" fmla="*/ 0 w 3815986"/>
                <a:gd name="connsiteY13" fmla="*/ 2356652 h 2675935"/>
                <a:gd name="connsiteX14" fmla="*/ 222195 w 3815986"/>
                <a:gd name="connsiteY14" fmla="*/ 2396940 h 2675935"/>
                <a:gd name="connsiteX15" fmla="*/ 472364 w 3815986"/>
                <a:gd name="connsiteY15" fmla="*/ 2419092 h 2675935"/>
                <a:gd name="connsiteX16" fmla="*/ 974972 w 3815986"/>
                <a:gd name="connsiteY16" fmla="*/ 2402122 h 2675935"/>
                <a:gd name="connsiteX17" fmla="*/ 1468292 w 3815986"/>
                <a:gd name="connsiteY17" fmla="*/ 2304162 h 2675935"/>
                <a:gd name="connsiteX18" fmla="*/ 1940176 w 3815986"/>
                <a:gd name="connsiteY18" fmla="*/ 2133695 h 2675935"/>
                <a:gd name="connsiteX19" fmla="*/ 2783403 w 3815986"/>
                <a:gd name="connsiteY19" fmla="*/ 1609954 h 2675935"/>
                <a:gd name="connsiteX20" fmla="*/ 3128104 w 3815986"/>
                <a:gd name="connsiteY20" fmla="*/ 1260439 h 2675935"/>
                <a:gd name="connsiteX21" fmla="*/ 3400639 w 3815986"/>
                <a:gd name="connsiteY21" fmla="*/ 859052 h 2675935"/>
                <a:gd name="connsiteX22" fmla="*/ 3585595 w 3815986"/>
                <a:gd name="connsiteY22" fmla="*/ 415336 h 2675935"/>
                <a:gd name="connsiteX23" fmla="*/ 3635918 w 3815986"/>
                <a:gd name="connsiteY23" fmla="*/ 181137 h 26759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3815986" h="2675935">
                  <a:moveTo>
                    <a:pt x="3648768" y="0"/>
                  </a:moveTo>
                  <a:lnTo>
                    <a:pt x="3815986" y="0"/>
                  </a:lnTo>
                  <a:lnTo>
                    <a:pt x="3804695" y="200084"/>
                  </a:lnTo>
                  <a:cubicBezTo>
                    <a:pt x="3795228" y="285751"/>
                    <a:pt x="3781167" y="371032"/>
                    <a:pt x="3762590" y="455543"/>
                  </a:cubicBezTo>
                  <a:cubicBezTo>
                    <a:pt x="3725537" y="624467"/>
                    <a:pt x="3668784" y="790112"/>
                    <a:pt x="3592332" y="947274"/>
                  </a:cubicBezTo>
                  <a:cubicBezTo>
                    <a:pt x="3438712" y="1261596"/>
                    <a:pt x="3216091" y="1542847"/>
                    <a:pt x="2953967" y="1782349"/>
                  </a:cubicBezTo>
                  <a:cubicBezTo>
                    <a:pt x="2822599" y="1902099"/>
                    <a:pt x="2680615" y="2011341"/>
                    <a:pt x="2530669" y="2109494"/>
                  </a:cubicBezTo>
                  <a:cubicBezTo>
                    <a:pt x="2380520" y="2207551"/>
                    <a:pt x="2222510" y="2294906"/>
                    <a:pt x="2057561" y="2369245"/>
                  </a:cubicBezTo>
                  <a:cubicBezTo>
                    <a:pt x="1727252" y="2516859"/>
                    <a:pt x="1371629" y="2614434"/>
                    <a:pt x="1007330" y="2655701"/>
                  </a:cubicBezTo>
                  <a:cubicBezTo>
                    <a:pt x="916281" y="2665873"/>
                    <a:pt x="824568" y="2672188"/>
                    <a:pt x="732765" y="2674696"/>
                  </a:cubicBezTo>
                  <a:cubicBezTo>
                    <a:pt x="640963" y="2677203"/>
                    <a:pt x="549072" y="2675901"/>
                    <a:pt x="457666" y="2670839"/>
                  </a:cubicBezTo>
                  <a:cubicBezTo>
                    <a:pt x="366106" y="2665584"/>
                    <a:pt x="274572" y="2656521"/>
                    <a:pt x="183574" y="2643312"/>
                  </a:cubicBezTo>
                  <a:lnTo>
                    <a:pt x="0" y="2607798"/>
                  </a:lnTo>
                  <a:lnTo>
                    <a:pt x="0" y="2356652"/>
                  </a:lnTo>
                  <a:lnTo>
                    <a:pt x="222195" y="2396940"/>
                  </a:lnTo>
                  <a:cubicBezTo>
                    <a:pt x="304990" y="2407980"/>
                    <a:pt x="388511" y="2415283"/>
                    <a:pt x="472364" y="2419092"/>
                  </a:cubicBezTo>
                  <a:cubicBezTo>
                    <a:pt x="640376" y="2427095"/>
                    <a:pt x="808184" y="2421791"/>
                    <a:pt x="974972" y="2402122"/>
                  </a:cubicBezTo>
                  <a:cubicBezTo>
                    <a:pt x="1141658" y="2382358"/>
                    <a:pt x="1306812" y="2349286"/>
                    <a:pt x="1468292" y="2304162"/>
                  </a:cubicBezTo>
                  <a:cubicBezTo>
                    <a:pt x="1629874" y="2259231"/>
                    <a:pt x="1787475" y="2201091"/>
                    <a:pt x="1940176" y="2133695"/>
                  </a:cubicBezTo>
                  <a:cubicBezTo>
                    <a:pt x="2246498" y="2000349"/>
                    <a:pt x="2532507" y="1823520"/>
                    <a:pt x="2783403" y="1609954"/>
                  </a:cubicBezTo>
                  <a:cubicBezTo>
                    <a:pt x="2908442" y="1502833"/>
                    <a:pt x="3024295" y="1385975"/>
                    <a:pt x="3128104" y="1260439"/>
                  </a:cubicBezTo>
                  <a:cubicBezTo>
                    <a:pt x="3232116" y="1135096"/>
                    <a:pt x="3323881" y="1000689"/>
                    <a:pt x="3400639" y="859052"/>
                  </a:cubicBezTo>
                  <a:cubicBezTo>
                    <a:pt x="3477399" y="717510"/>
                    <a:pt x="3541296" y="569316"/>
                    <a:pt x="3585595" y="415336"/>
                  </a:cubicBezTo>
                  <a:cubicBezTo>
                    <a:pt x="3607796" y="338540"/>
                    <a:pt x="3624638" y="260224"/>
                    <a:pt x="3635918" y="181137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1B8C62FD-B708-4F00-80BB-1250C60119E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05" y="-1"/>
              <a:ext cx="3832270" cy="2876136"/>
            </a:xfrm>
            <a:custGeom>
              <a:avLst/>
              <a:gdLst>
                <a:gd name="connsiteX0" fmla="*/ 3800718 w 3832270"/>
                <a:gd name="connsiteY0" fmla="*/ 0 h 2876136"/>
                <a:gd name="connsiteX1" fmla="*/ 3832270 w 3832270"/>
                <a:gd name="connsiteY1" fmla="*/ 0 h 2876136"/>
                <a:gd name="connsiteX2" fmla="*/ 3824562 w 3832270"/>
                <a:gd name="connsiteY2" fmla="*/ 143769 h 2876136"/>
                <a:gd name="connsiteX3" fmla="*/ 3628155 w 3832270"/>
                <a:gd name="connsiteY3" fmla="*/ 922055 h 2876136"/>
                <a:gd name="connsiteX4" fmla="*/ 3514853 w 3832270"/>
                <a:gd name="connsiteY4" fmla="*/ 1169078 h 2876136"/>
                <a:gd name="connsiteX5" fmla="*/ 3379198 w 3832270"/>
                <a:gd name="connsiteY5" fmla="*/ 1407037 h 2876136"/>
                <a:gd name="connsiteX6" fmla="*/ 3043787 w 3832270"/>
                <a:gd name="connsiteY6" fmla="*/ 1848342 h 2876136"/>
                <a:gd name="connsiteX7" fmla="*/ 2845661 w 3832270"/>
                <a:gd name="connsiteY7" fmla="*/ 2047444 h 2876136"/>
                <a:gd name="connsiteX8" fmla="*/ 2793197 w 3832270"/>
                <a:gd name="connsiteY8" fmla="*/ 2094689 h 2876136"/>
                <a:gd name="connsiteX9" fmla="*/ 2739710 w 3832270"/>
                <a:gd name="connsiteY9" fmla="*/ 2140969 h 2876136"/>
                <a:gd name="connsiteX10" fmla="*/ 2629166 w 3832270"/>
                <a:gd name="connsiteY10" fmla="*/ 2229867 h 2876136"/>
                <a:gd name="connsiteX11" fmla="*/ 2145952 w 3832270"/>
                <a:gd name="connsiteY11" fmla="*/ 2535994 h 2876136"/>
                <a:gd name="connsiteX12" fmla="*/ 1034987 w 3832270"/>
                <a:gd name="connsiteY12" fmla="*/ 2863910 h 2876136"/>
                <a:gd name="connsiteX13" fmla="*/ 741909 w 3832270"/>
                <a:gd name="connsiteY13" fmla="*/ 2875939 h 2876136"/>
                <a:gd name="connsiteX14" fmla="*/ 450208 w 3832270"/>
                <a:gd name="connsiteY14" fmla="*/ 2857451 h 2876136"/>
                <a:gd name="connsiteX15" fmla="*/ 22215 w 3832270"/>
                <a:gd name="connsiteY15" fmla="*/ 2775923 h 2876136"/>
                <a:gd name="connsiteX16" fmla="*/ 0 w 3832270"/>
                <a:gd name="connsiteY16" fmla="*/ 2769256 h 2876136"/>
                <a:gd name="connsiteX17" fmla="*/ 0 w 3832270"/>
                <a:gd name="connsiteY17" fmla="*/ 2590612 h 2876136"/>
                <a:gd name="connsiteX18" fmla="*/ 199046 w 3832270"/>
                <a:gd name="connsiteY18" fmla="*/ 2627410 h 2876136"/>
                <a:gd name="connsiteX19" fmla="*/ 468174 w 3832270"/>
                <a:gd name="connsiteY19" fmla="*/ 2649670 h 2876136"/>
                <a:gd name="connsiteX20" fmla="*/ 1003650 w 3832270"/>
                <a:gd name="connsiteY20" fmla="*/ 2622480 h 2876136"/>
                <a:gd name="connsiteX21" fmla="*/ 1266489 w 3832270"/>
                <a:gd name="connsiteY21" fmla="*/ 2573982 h 2876136"/>
                <a:gd name="connsiteX22" fmla="*/ 1524223 w 3832270"/>
                <a:gd name="connsiteY22" fmla="*/ 2504657 h 2876136"/>
                <a:gd name="connsiteX23" fmla="*/ 1775731 w 3832270"/>
                <a:gd name="connsiteY23" fmla="*/ 2416243 h 2876136"/>
                <a:gd name="connsiteX24" fmla="*/ 2019789 w 3832270"/>
                <a:gd name="connsiteY24" fmla="*/ 2309412 h 2876136"/>
                <a:gd name="connsiteX25" fmla="*/ 2482486 w 3832270"/>
                <a:gd name="connsiteY25" fmla="*/ 2046962 h 2876136"/>
                <a:gd name="connsiteX26" fmla="*/ 2591908 w 3832270"/>
                <a:gd name="connsiteY26" fmla="*/ 1971371 h 2876136"/>
                <a:gd name="connsiteX27" fmla="*/ 2645702 w 3832270"/>
                <a:gd name="connsiteY27" fmla="*/ 1932321 h 2876136"/>
                <a:gd name="connsiteX28" fmla="*/ 2698779 w 3832270"/>
                <a:gd name="connsiteY28" fmla="*/ 1892309 h 2876136"/>
                <a:gd name="connsiteX29" fmla="*/ 2903537 w 3832270"/>
                <a:gd name="connsiteY29" fmla="*/ 1722516 h 2876136"/>
                <a:gd name="connsiteX30" fmla="*/ 3269061 w 3832270"/>
                <a:gd name="connsiteY30" fmla="*/ 1337327 h 2876136"/>
                <a:gd name="connsiteX31" fmla="*/ 3424928 w 3832270"/>
                <a:gd name="connsiteY31" fmla="*/ 1122508 h 2876136"/>
                <a:gd name="connsiteX32" fmla="*/ 3557622 w 3832270"/>
                <a:gd name="connsiteY32" fmla="*/ 893226 h 2876136"/>
                <a:gd name="connsiteX33" fmla="*/ 3587019 w 3832270"/>
                <a:gd name="connsiteY33" fmla="*/ 833929 h 2876136"/>
                <a:gd name="connsiteX34" fmla="*/ 3601310 w 3832270"/>
                <a:gd name="connsiteY34" fmla="*/ 804040 h 2876136"/>
                <a:gd name="connsiteX35" fmla="*/ 3614885 w 3832270"/>
                <a:gd name="connsiteY35" fmla="*/ 773861 h 2876136"/>
                <a:gd name="connsiteX36" fmla="*/ 3640812 w 3832270"/>
                <a:gd name="connsiteY36" fmla="*/ 713022 h 2876136"/>
                <a:gd name="connsiteX37" fmla="*/ 3665105 w 3832270"/>
                <a:gd name="connsiteY37" fmla="*/ 651506 h 2876136"/>
                <a:gd name="connsiteX38" fmla="*/ 3744110 w 3832270"/>
                <a:gd name="connsiteY38" fmla="*/ 399567 h 2876136"/>
                <a:gd name="connsiteX39" fmla="*/ 3792123 w 3832270"/>
                <a:gd name="connsiteY39" fmla="*/ 140444 h 28761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</a:cxnLst>
              <a:rect l="l" t="t" r="r" b="b"/>
              <a:pathLst>
                <a:path w="3832270" h="2876136">
                  <a:moveTo>
                    <a:pt x="3800718" y="0"/>
                  </a:moveTo>
                  <a:lnTo>
                    <a:pt x="3832270" y="0"/>
                  </a:lnTo>
                  <a:lnTo>
                    <a:pt x="3824562" y="143769"/>
                  </a:lnTo>
                  <a:cubicBezTo>
                    <a:pt x="3797131" y="409191"/>
                    <a:pt x="3730585" y="671345"/>
                    <a:pt x="3628155" y="922055"/>
                  </a:cubicBezTo>
                  <a:cubicBezTo>
                    <a:pt x="3593858" y="1005553"/>
                    <a:pt x="3556704" y="1088280"/>
                    <a:pt x="3514853" y="1169078"/>
                  </a:cubicBezTo>
                  <a:cubicBezTo>
                    <a:pt x="3473616" y="1250166"/>
                    <a:pt x="3428194" y="1329517"/>
                    <a:pt x="3379198" y="1407037"/>
                  </a:cubicBezTo>
                  <a:cubicBezTo>
                    <a:pt x="3281106" y="1561980"/>
                    <a:pt x="3169132" y="1710174"/>
                    <a:pt x="3043787" y="1848342"/>
                  </a:cubicBezTo>
                  <a:cubicBezTo>
                    <a:pt x="2980806" y="1917184"/>
                    <a:pt x="2915071" y="1984001"/>
                    <a:pt x="2845661" y="2047444"/>
                  </a:cubicBezTo>
                  <a:cubicBezTo>
                    <a:pt x="2828411" y="2063450"/>
                    <a:pt x="2811060" y="2079263"/>
                    <a:pt x="2793197" y="2094689"/>
                  </a:cubicBezTo>
                  <a:cubicBezTo>
                    <a:pt x="2775436" y="2110213"/>
                    <a:pt x="2757982" y="2126025"/>
                    <a:pt x="2739710" y="2140969"/>
                  </a:cubicBezTo>
                  <a:cubicBezTo>
                    <a:pt x="2703576" y="2171341"/>
                    <a:pt x="2666524" y="2200749"/>
                    <a:pt x="2629166" y="2229867"/>
                  </a:cubicBezTo>
                  <a:cubicBezTo>
                    <a:pt x="2479015" y="2345569"/>
                    <a:pt x="2316821" y="2448061"/>
                    <a:pt x="2145952" y="2535994"/>
                  </a:cubicBezTo>
                  <a:cubicBezTo>
                    <a:pt x="1804312" y="2711957"/>
                    <a:pt x="1424600" y="2826982"/>
                    <a:pt x="1034987" y="2863910"/>
                  </a:cubicBezTo>
                  <a:cubicBezTo>
                    <a:pt x="937762" y="2873167"/>
                    <a:pt x="839720" y="2877096"/>
                    <a:pt x="741909" y="2875939"/>
                  </a:cubicBezTo>
                  <a:cubicBezTo>
                    <a:pt x="644097" y="2874782"/>
                    <a:pt x="546515" y="2868539"/>
                    <a:pt x="450208" y="2857451"/>
                  </a:cubicBezTo>
                  <a:cubicBezTo>
                    <a:pt x="305520" y="2840674"/>
                    <a:pt x="162095" y="2813810"/>
                    <a:pt x="22215" y="2775923"/>
                  </a:cubicBezTo>
                  <a:lnTo>
                    <a:pt x="0" y="2769256"/>
                  </a:lnTo>
                  <a:lnTo>
                    <a:pt x="0" y="2590612"/>
                  </a:lnTo>
                  <a:lnTo>
                    <a:pt x="199046" y="2627410"/>
                  </a:lnTo>
                  <a:cubicBezTo>
                    <a:pt x="288321" y="2639209"/>
                    <a:pt x="378197" y="2646537"/>
                    <a:pt x="468174" y="2649670"/>
                  </a:cubicBezTo>
                  <a:cubicBezTo>
                    <a:pt x="648333" y="2656805"/>
                    <a:pt x="826655" y="2647163"/>
                    <a:pt x="1003650" y="2622480"/>
                  </a:cubicBezTo>
                  <a:cubicBezTo>
                    <a:pt x="1091943" y="2609658"/>
                    <a:pt x="1179725" y="2593747"/>
                    <a:pt x="1266489" y="2573982"/>
                  </a:cubicBezTo>
                  <a:cubicBezTo>
                    <a:pt x="1353250" y="2553927"/>
                    <a:pt x="1439298" y="2531076"/>
                    <a:pt x="1524223" y="2504657"/>
                  </a:cubicBezTo>
                  <a:cubicBezTo>
                    <a:pt x="1609149" y="2478336"/>
                    <a:pt x="1693052" y="2448833"/>
                    <a:pt x="1775731" y="2416243"/>
                  </a:cubicBezTo>
                  <a:cubicBezTo>
                    <a:pt x="1858309" y="2383557"/>
                    <a:pt x="1939764" y="2347882"/>
                    <a:pt x="2019789" y="2309412"/>
                  </a:cubicBezTo>
                  <a:cubicBezTo>
                    <a:pt x="2179839" y="2232567"/>
                    <a:pt x="2334583" y="2144923"/>
                    <a:pt x="2482486" y="2046962"/>
                  </a:cubicBezTo>
                  <a:cubicBezTo>
                    <a:pt x="2519334" y="2022376"/>
                    <a:pt x="2556081" y="1997403"/>
                    <a:pt x="2591908" y="1971371"/>
                  </a:cubicBezTo>
                  <a:cubicBezTo>
                    <a:pt x="2610077" y="1958644"/>
                    <a:pt x="2627838" y="1945434"/>
                    <a:pt x="2645702" y="1932321"/>
                  </a:cubicBezTo>
                  <a:cubicBezTo>
                    <a:pt x="2663666" y="1919305"/>
                    <a:pt x="2681325" y="1905903"/>
                    <a:pt x="2698779" y="1892309"/>
                  </a:cubicBezTo>
                  <a:cubicBezTo>
                    <a:pt x="2768903" y="1838025"/>
                    <a:pt x="2837496" y="1781717"/>
                    <a:pt x="2903537" y="1722516"/>
                  </a:cubicBezTo>
                  <a:cubicBezTo>
                    <a:pt x="3035926" y="1604501"/>
                    <a:pt x="3158720" y="1475784"/>
                    <a:pt x="3269061" y="1337327"/>
                  </a:cubicBezTo>
                  <a:cubicBezTo>
                    <a:pt x="3324182" y="1268099"/>
                    <a:pt x="3376341" y="1196461"/>
                    <a:pt x="3424928" y="1122508"/>
                  </a:cubicBezTo>
                  <a:cubicBezTo>
                    <a:pt x="3472697" y="1048170"/>
                    <a:pt x="3517814" y="972000"/>
                    <a:pt x="3557622" y="893226"/>
                  </a:cubicBezTo>
                  <a:cubicBezTo>
                    <a:pt x="3567931" y="873654"/>
                    <a:pt x="3577526" y="853791"/>
                    <a:pt x="3587019" y="833929"/>
                  </a:cubicBezTo>
                  <a:lnTo>
                    <a:pt x="3601310" y="804040"/>
                  </a:lnTo>
                  <a:lnTo>
                    <a:pt x="3614885" y="773861"/>
                  </a:lnTo>
                  <a:cubicBezTo>
                    <a:pt x="3623766" y="753709"/>
                    <a:pt x="3632748" y="733559"/>
                    <a:pt x="3640812" y="713022"/>
                  </a:cubicBezTo>
                  <a:cubicBezTo>
                    <a:pt x="3648876" y="692485"/>
                    <a:pt x="3657756" y="672236"/>
                    <a:pt x="3665105" y="651506"/>
                  </a:cubicBezTo>
                  <a:cubicBezTo>
                    <a:pt x="3696544" y="569166"/>
                    <a:pt x="3723185" y="485089"/>
                    <a:pt x="3744110" y="399567"/>
                  </a:cubicBezTo>
                  <a:cubicBezTo>
                    <a:pt x="3765341" y="314238"/>
                    <a:pt x="3781392" y="227654"/>
                    <a:pt x="3792123" y="140444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</p:spPr>
        <p:txBody>
          <a:bodyPr>
            <a:normAutofit/>
          </a:bodyPr>
          <a:lstStyle/>
          <a:p>
            <a:pPr marL="0" marR="0" lvl="0" indent="0" algn="r" defTabSz="4572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fld id="{55940FB6-D91C-4C45-82A6-6C3F63B50793}" type="slidenum">
              <a:rPr kumimoji="0" lang="ja-JP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t>23</a:t>
            </a:fld>
            <a:endParaRPr kumimoji="0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メイリオ" panose="020B0604030504040204" pitchFamily="50" charset="-128"/>
              <a:ea typeface="メイリオ" panose="020B0604030504040204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7853228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A5051C96-FA3E-4AFE-B3A5-1D2EA4C931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kumimoji="1" lang="ja-JP" altLang="en-US" dirty="0"/>
              <a:t>現在日時</a:t>
            </a:r>
            <a:r>
              <a:rPr lang="ja-JP" altLang="en-US" dirty="0"/>
              <a:t>の取得方法</a:t>
            </a:r>
            <a:endParaRPr kumimoji="1" lang="ja-JP" altLang="en-US" dirty="0"/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C9BA35BE-4581-4272-9A36-1C697F572DF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ja-JP" altLang="en-US" dirty="0"/>
              <a:t>現在日時の取得に </a:t>
            </a:r>
            <a:r>
              <a:rPr lang="en-US" altLang="ja-JP" dirty="0"/>
              <a:t>now() </a:t>
            </a:r>
            <a:r>
              <a:rPr lang="ja-JP" altLang="en-US" dirty="0"/>
              <a:t>を使用する</a:t>
            </a:r>
            <a:endParaRPr lang="en-US" altLang="ja-JP" dirty="0"/>
          </a:p>
          <a:p>
            <a:r>
              <a:rPr kumimoji="1" lang="en-US" altLang="ja-JP" b="1" dirty="0"/>
              <a:t>SQL Fiddle </a:t>
            </a:r>
            <a:r>
              <a:rPr kumimoji="1" lang="ja-JP" altLang="en-US" b="1" dirty="0"/>
              <a:t>の </a:t>
            </a:r>
            <a:r>
              <a:rPr kumimoji="1" lang="en-US" altLang="ja-JP" b="1" dirty="0"/>
              <a:t>MySQL </a:t>
            </a:r>
            <a:r>
              <a:rPr kumimoji="1" lang="ja-JP" altLang="en-US" b="1" dirty="0"/>
              <a:t>での実行結果</a:t>
            </a:r>
            <a:endParaRPr kumimoji="1" lang="en-US" altLang="ja-JP" b="1" dirty="0"/>
          </a:p>
          <a:p>
            <a:pPr marL="0" indent="0">
              <a:buNone/>
            </a:pPr>
            <a:endParaRPr lang="en-US" altLang="ja-JP" dirty="0"/>
          </a:p>
          <a:p>
            <a:pPr marL="0" indent="0">
              <a:buNone/>
            </a:pPr>
            <a:endParaRPr lang="en-US" altLang="ja-JP" dirty="0"/>
          </a:p>
          <a:p>
            <a:endParaRPr kumimoji="1" lang="en-US" altLang="ja-JP" dirty="0"/>
          </a:p>
          <a:p>
            <a:endParaRPr lang="en-US" altLang="ja-JP" dirty="0"/>
          </a:p>
          <a:p>
            <a:r>
              <a:rPr kumimoji="1" lang="en-US" altLang="ja-JP" b="1" dirty="0"/>
              <a:t>Access </a:t>
            </a:r>
            <a:r>
              <a:rPr kumimoji="1" lang="ja-JP" altLang="en-US" b="1" dirty="0"/>
              <a:t>での実行結果</a:t>
            </a:r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3ED57DB1-F9A9-47B9-A0DA-C1A452C02C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5D82C-95A1-431E-8E38-AA614A14CDCF}" type="slidenum">
              <a:rPr kumimoji="1" lang="ja-JP" altLang="en-US" smtClean="0"/>
              <a:t>24</a:t>
            </a:fld>
            <a:endParaRPr kumimoji="1" lang="ja-JP" altLang="en-US"/>
          </a:p>
        </p:txBody>
      </p:sp>
      <p:pic>
        <p:nvPicPr>
          <p:cNvPr id="14" name="図 13">
            <a:extLst>
              <a:ext uri="{FF2B5EF4-FFF2-40B4-BE49-F238E27FC236}">
                <a16:creationId xmlns:a16="http://schemas.microsoft.com/office/drawing/2014/main" id="{C52AE5B5-EF25-35D1-1D65-F9DD80BFD64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60433" y="1955792"/>
            <a:ext cx="4854620" cy="882658"/>
          </a:xfrm>
          <a:prstGeom prst="rect">
            <a:avLst/>
          </a:prstGeom>
        </p:spPr>
      </p:pic>
      <p:pic>
        <p:nvPicPr>
          <p:cNvPr id="16" name="図 15">
            <a:extLst>
              <a:ext uri="{FF2B5EF4-FFF2-40B4-BE49-F238E27FC236}">
                <a16:creationId xmlns:a16="http://schemas.microsoft.com/office/drawing/2014/main" id="{806C0307-FE54-3305-A1CB-B8572985BA8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60433" y="3001709"/>
            <a:ext cx="4854620" cy="921763"/>
          </a:xfrm>
          <a:prstGeom prst="rect">
            <a:avLst/>
          </a:prstGeom>
        </p:spPr>
      </p:pic>
      <p:pic>
        <p:nvPicPr>
          <p:cNvPr id="18" name="図 17">
            <a:extLst>
              <a:ext uri="{FF2B5EF4-FFF2-40B4-BE49-F238E27FC236}">
                <a16:creationId xmlns:a16="http://schemas.microsoft.com/office/drawing/2014/main" id="{6993ACC4-94FE-99E1-5A82-3CD557C3F79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60432" y="4705338"/>
            <a:ext cx="4854619" cy="1000345"/>
          </a:xfrm>
          <a:prstGeom prst="rect">
            <a:avLst/>
          </a:prstGeom>
        </p:spPr>
      </p:pic>
      <p:pic>
        <p:nvPicPr>
          <p:cNvPr id="20" name="図 19">
            <a:extLst>
              <a:ext uri="{FF2B5EF4-FFF2-40B4-BE49-F238E27FC236}">
                <a16:creationId xmlns:a16="http://schemas.microsoft.com/office/drawing/2014/main" id="{D0E9773D-DB3A-57B0-EA17-92DDADC1A98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60432" y="5910855"/>
            <a:ext cx="4854619" cy="9513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639864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ja-JP" dirty="0"/>
              <a:t>SQL </a:t>
            </a:r>
            <a:r>
              <a:rPr lang="ja-JP" altLang="en-US" dirty="0"/>
              <a:t>によるテーブル定義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21845" y="730015"/>
            <a:ext cx="8461208" cy="5875223"/>
          </a:xfrm>
        </p:spPr>
        <p:txBody>
          <a:bodyPr>
            <a:normAutofit/>
          </a:bodyPr>
          <a:lstStyle/>
          <a:p>
            <a:r>
              <a:rPr lang="ja-JP" altLang="en-US" sz="2400" b="1" dirty="0"/>
              <a:t>テーブル名</a:t>
            </a:r>
            <a:r>
              <a:rPr lang="ja-JP" altLang="en-US" sz="2400" dirty="0"/>
              <a:t>：</a:t>
            </a:r>
            <a:r>
              <a:rPr lang="ja-JP" altLang="en-US" sz="2400" b="1" dirty="0">
                <a:solidFill>
                  <a:srgbClr val="C00000"/>
                </a:solidFill>
              </a:rPr>
              <a:t>購入</a:t>
            </a:r>
            <a:endParaRPr lang="en-US" altLang="ja-JP" sz="2400" b="1" dirty="0">
              <a:solidFill>
                <a:srgbClr val="C00000"/>
              </a:solidFill>
            </a:endParaRPr>
          </a:p>
          <a:p>
            <a:r>
              <a:rPr lang="ja-JP" altLang="en-US" sz="2400" b="1" dirty="0"/>
              <a:t>属性名</a:t>
            </a:r>
            <a:r>
              <a:rPr lang="ja-JP" altLang="en-US" sz="2400" dirty="0"/>
              <a:t>：</a:t>
            </a:r>
            <a:r>
              <a:rPr lang="en-US" altLang="ja-JP" sz="2400" b="1" dirty="0">
                <a:solidFill>
                  <a:srgbClr val="C00000"/>
                </a:solidFill>
              </a:rPr>
              <a:t>ID</a:t>
            </a:r>
            <a:r>
              <a:rPr lang="ja-JP" altLang="en-US" sz="2400" b="1" dirty="0">
                <a:solidFill>
                  <a:srgbClr val="C00000"/>
                </a:solidFill>
              </a:rPr>
              <a:t>、購入者、商品</a:t>
            </a:r>
            <a:r>
              <a:rPr lang="en-US" altLang="ja-JP" sz="2400" b="1" dirty="0">
                <a:solidFill>
                  <a:srgbClr val="C00000"/>
                </a:solidFill>
              </a:rPr>
              <a:t>ID</a:t>
            </a:r>
            <a:r>
              <a:rPr lang="ja-JP" altLang="en-US" sz="2400" b="1" dirty="0">
                <a:solidFill>
                  <a:srgbClr val="C00000"/>
                </a:solidFill>
              </a:rPr>
              <a:t>、数量、</a:t>
            </a:r>
            <a:r>
              <a:rPr lang="ja-JP" altLang="en-US" sz="2400" b="1" u="sng" dirty="0">
                <a:solidFill>
                  <a:srgbClr val="C00000"/>
                </a:solidFill>
              </a:rPr>
              <a:t>購入日時</a:t>
            </a:r>
            <a:endParaRPr lang="en-US" altLang="ja-JP" sz="2400" b="1" u="sng" dirty="0">
              <a:solidFill>
                <a:srgbClr val="C00000"/>
              </a:solidFill>
            </a:endParaRPr>
          </a:p>
          <a:p>
            <a:r>
              <a:rPr lang="ja-JP" altLang="en-US" sz="2400" b="1" dirty="0"/>
              <a:t>属性のデータ型</a:t>
            </a:r>
            <a:r>
              <a:rPr lang="ja-JP" altLang="en-US" sz="2400" dirty="0"/>
              <a:t>：</a:t>
            </a:r>
            <a:r>
              <a:rPr lang="ja-JP" altLang="en-US" sz="2400" b="1" dirty="0">
                <a:solidFill>
                  <a:srgbClr val="C00000"/>
                </a:solidFill>
              </a:rPr>
              <a:t>数値、テキスト、数値、数値、</a:t>
            </a:r>
            <a:r>
              <a:rPr lang="ja-JP" altLang="en-US" sz="2400" b="1" u="sng" dirty="0">
                <a:solidFill>
                  <a:srgbClr val="C00000"/>
                </a:solidFill>
              </a:rPr>
              <a:t>日時</a:t>
            </a:r>
            <a:endParaRPr lang="en-US" altLang="ja-JP" sz="2400" b="1" u="sng" dirty="0">
              <a:solidFill>
                <a:srgbClr val="C00000"/>
              </a:solidFill>
            </a:endParaRPr>
          </a:p>
          <a:p>
            <a:r>
              <a:rPr kumimoji="1" lang="ja-JP" altLang="en-US" sz="2400" dirty="0"/>
              <a:t>データの</a:t>
            </a:r>
            <a:r>
              <a:rPr lang="ja-JP" altLang="en-US" sz="2400" dirty="0"/>
              <a:t>整合</a:t>
            </a:r>
            <a:r>
              <a:rPr kumimoji="1" lang="ja-JP" altLang="en-US" sz="2400" dirty="0"/>
              <a:t>性を保つための</a:t>
            </a:r>
            <a:r>
              <a:rPr kumimoji="1" lang="ja-JP" altLang="en-US" sz="2400" b="1" dirty="0"/>
              <a:t>制約</a:t>
            </a:r>
            <a:r>
              <a:rPr kumimoji="1" lang="ja-JP" altLang="en-US" sz="2400" dirty="0"/>
              <a:t>：</a:t>
            </a:r>
            <a:r>
              <a:rPr kumimoji="1" lang="ja-JP" altLang="en-US" sz="2400" b="1" u="sng" dirty="0">
                <a:solidFill>
                  <a:srgbClr val="C00000"/>
                </a:solidFill>
              </a:rPr>
              <a:t>主キー制約、参照整合性制約</a:t>
            </a:r>
            <a:endParaRPr kumimoji="1" lang="en-US" altLang="ja-JP" sz="2400" b="1" u="sng" dirty="0">
              <a:solidFill>
                <a:srgbClr val="C00000"/>
              </a:solidFill>
            </a:endParaRPr>
          </a:p>
          <a:p>
            <a:endParaRPr lang="en-US" altLang="ja-JP" sz="2400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205D82C-95A1-431E-8E38-AA614A14CDCF}" type="slidenum">
              <a:rPr kumimoji="1" lang="ja-JP" alt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25</a:t>
            </a:fld>
            <a:endParaRPr kumimoji="1" lang="ja-JP" altLang="en-US" sz="2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30420F57-4C5C-6EF9-3486-5D7B075DC985}"/>
              </a:ext>
            </a:extLst>
          </p:cNvPr>
          <p:cNvSpPr txBox="1"/>
          <p:nvPr/>
        </p:nvSpPr>
        <p:spPr>
          <a:xfrm>
            <a:off x="1292089" y="3244214"/>
            <a:ext cx="7490963" cy="353943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1" lang="en-US" altLang="ja-JP" sz="2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CREATE TABLE </a:t>
            </a:r>
            <a:r>
              <a:rPr kumimoji="1" lang="ja-JP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購入 </a:t>
            </a:r>
            <a:r>
              <a:rPr kumimoji="1" lang="en-US" altLang="ja-JP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(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1" lang="en-US" altLang="ja-JP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  ID </a:t>
            </a:r>
            <a:r>
              <a:rPr kumimoji="1" lang="en-US" altLang="ja-JP" sz="2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INTEGER PRIMARY KEY</a:t>
            </a:r>
            <a:r>
              <a:rPr kumimoji="1" lang="en-US" altLang="ja-JP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,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1" lang="en-US" altLang="ja-JP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  </a:t>
            </a:r>
            <a:r>
              <a:rPr kumimoji="1" lang="ja-JP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購入者 </a:t>
            </a:r>
            <a:r>
              <a:rPr kumimoji="1" lang="en-US" altLang="ja-JP" sz="2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TEXT</a:t>
            </a:r>
            <a:r>
              <a:rPr kumimoji="1" lang="en-US" altLang="ja-JP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,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1" lang="en-US" altLang="ja-JP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  </a:t>
            </a:r>
            <a:r>
              <a:rPr kumimoji="1" lang="ja-JP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商品</a:t>
            </a:r>
            <a:r>
              <a:rPr kumimoji="1" lang="en-US" altLang="ja-JP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ID </a:t>
            </a:r>
            <a:r>
              <a:rPr kumimoji="1" lang="en-US" altLang="ja-JP" sz="2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INTEGER</a:t>
            </a:r>
            <a:r>
              <a:rPr kumimoji="1" lang="en-US" altLang="ja-JP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,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1" lang="en-US" altLang="ja-JP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  </a:t>
            </a:r>
            <a:r>
              <a:rPr kumimoji="1" lang="ja-JP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数量 </a:t>
            </a:r>
            <a:r>
              <a:rPr kumimoji="1" lang="en-US" altLang="ja-JP" sz="2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INTEGER,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1" lang="en-US" altLang="ja-JP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FFFF00"/>
                </a:highlight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  </a:t>
            </a:r>
            <a:r>
              <a:rPr kumimoji="1" lang="ja-JP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FFFF00"/>
                </a:highlight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注文日時 </a:t>
            </a:r>
            <a:r>
              <a:rPr kumimoji="1" lang="en-US" altLang="ja-JP" sz="2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highlight>
                  <a:srgbClr val="FFFF00"/>
                </a:highlight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DATETIME,</a:t>
            </a:r>
            <a:r>
              <a:rPr kumimoji="1" lang="ja-JP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highlight>
                  <a:srgbClr val="FFFF00"/>
                </a:highlight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  </a:t>
            </a:r>
            <a:endParaRPr kumimoji="1" lang="en-US" altLang="ja-JP" sz="28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highlight>
                <a:srgbClr val="FFFF00"/>
              </a:highlight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1" lang="en-US" altLang="ja-JP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  </a:t>
            </a:r>
            <a:r>
              <a:rPr kumimoji="1" lang="en-US" altLang="ja-JP" sz="2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FOREIGN KEY </a:t>
            </a:r>
            <a:r>
              <a:rPr kumimoji="1" lang="en-US" altLang="ja-JP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(</a:t>
            </a:r>
            <a:r>
              <a:rPr kumimoji="1" lang="ja-JP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商品</a:t>
            </a:r>
            <a:r>
              <a:rPr kumimoji="1" lang="en-US" altLang="ja-JP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ID) </a:t>
            </a:r>
            <a:r>
              <a:rPr kumimoji="1" lang="en-US" altLang="ja-JP" sz="2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REFERENCES</a:t>
            </a:r>
            <a:r>
              <a:rPr kumimoji="1" lang="en-US" altLang="ja-JP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 </a:t>
            </a:r>
            <a:r>
              <a:rPr kumimoji="1" lang="ja-JP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商品</a:t>
            </a:r>
            <a:r>
              <a:rPr kumimoji="1" lang="en-US" altLang="ja-JP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(ID));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urier New" panose="02070309020205020404" pitchFamily="49" charset="0"/>
              <a:ea typeface="游ゴシック" panose="020B0400000000000000" pitchFamily="50" charset="-128"/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4065925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3724072" y="629268"/>
            <a:ext cx="5311440" cy="1286160"/>
          </a:xfrm>
        </p:spPr>
        <p:txBody>
          <a:bodyPr anchor="b">
            <a:normAutofit/>
          </a:bodyPr>
          <a:lstStyle/>
          <a:p>
            <a:pPr algn="l"/>
            <a:r>
              <a:rPr lang="ja-JP" altLang="en-US" dirty="0"/>
              <a:t>演習３．</a:t>
            </a:r>
            <a:r>
              <a:rPr lang="en-US" altLang="ja-JP" dirty="0"/>
              <a:t>now() </a:t>
            </a:r>
            <a:r>
              <a:rPr lang="ja-JP" altLang="en-US" dirty="0"/>
              <a:t>による現在日時の取得</a:t>
            </a:r>
            <a:endParaRPr lang="ja-JP" altLang="en-US" b="1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724073" y="2027321"/>
            <a:ext cx="5177644" cy="4626141"/>
          </a:xfrm>
        </p:spPr>
        <p:txBody>
          <a:bodyPr>
            <a:normAutofit/>
          </a:bodyPr>
          <a:lstStyle/>
          <a:p>
            <a:pPr marL="0" indent="0">
              <a:spcAft>
                <a:spcPts val="600"/>
              </a:spcAft>
              <a:buNone/>
            </a:pPr>
            <a:endParaRPr lang="en-US" altLang="ja-JP" b="1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825C89A-4CA9-463F-B084-0B2641B9566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2677" r="29301"/>
          <a:stretch/>
        </p:blipFill>
        <p:spPr>
          <a:xfrm>
            <a:off x="20" y="10"/>
            <a:ext cx="3476673" cy="6857990"/>
          </a:xfrm>
          <a:prstGeom prst="rect">
            <a:avLst/>
          </a:prstGeom>
          <a:effectLst/>
        </p:spPr>
      </p:pic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>
          <a:xfrm>
            <a:off x="8011648" y="6364538"/>
            <a:ext cx="890069" cy="365125"/>
          </a:xfrm>
        </p:spPr>
        <p:txBody>
          <a:bodyPr>
            <a:noAutofit/>
          </a:bodyPr>
          <a:lstStyle/>
          <a:p>
            <a:pPr marL="0" marR="0" lvl="0" indent="0" algn="r" defTabSz="4572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fld id="{16F77370-7F48-49C1-8603-DB37AE8840E1}" type="slidenum">
              <a:rPr kumimoji="0" lang="ja-JP" altLang="en-US" sz="24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t>26</a:t>
            </a:fld>
            <a:endParaRPr kumimoji="0" lang="ja-JP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9998670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BDEE539-FD2E-4F07-9EA2-DE86FAB0C84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AEAE7CB1-45B1-B27A-EDE8-AAD7710BCA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endParaRPr kumimoji="1" lang="ja-JP" altLang="en-US" dirty="0"/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4F276C27-6DB5-3012-3012-E349DD72E9D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kumimoji="1" lang="en-US" altLang="ja-JP" sz="2400" dirty="0"/>
              <a:t>Web</a:t>
            </a:r>
            <a:r>
              <a:rPr kumimoji="1" lang="ja-JP" altLang="en-US" sz="2400" dirty="0"/>
              <a:t>ブラウザを使用</a:t>
            </a:r>
            <a:endParaRPr kumimoji="1" lang="en-US" altLang="ja-JP" sz="2400" dirty="0"/>
          </a:p>
          <a:p>
            <a:pPr marL="0" indent="0">
              <a:buNone/>
            </a:pPr>
            <a:r>
              <a:rPr lang="ja-JP" altLang="en-US" sz="2400" dirty="0"/>
              <a:t>① アドレスバーに</a:t>
            </a:r>
            <a:r>
              <a:rPr lang="en-US" altLang="ja-JP" sz="2400" dirty="0" err="1"/>
              <a:t>SQLFiddle</a:t>
            </a:r>
            <a:r>
              <a:rPr lang="ja-JP" altLang="en-US" sz="2400" dirty="0"/>
              <a:t>の</a:t>
            </a:r>
            <a:r>
              <a:rPr lang="en-US" altLang="ja-JP" sz="2400" dirty="0"/>
              <a:t>URL</a:t>
            </a:r>
            <a:r>
              <a:rPr lang="ja-JP" altLang="en-US" sz="2400" dirty="0"/>
              <a:t>を入力</a:t>
            </a:r>
            <a:endParaRPr lang="en-US" altLang="ja-JP" sz="2400" dirty="0"/>
          </a:p>
          <a:p>
            <a:pPr marL="0" indent="0">
              <a:buNone/>
            </a:pPr>
            <a:r>
              <a:rPr lang="en-US" altLang="ja-JP" sz="2400" b="1" dirty="0">
                <a:hlinkClick r:id="rId2"/>
              </a:rPr>
              <a:t>http://sqlfiddle.com/</a:t>
            </a:r>
            <a:endParaRPr lang="en-US" altLang="ja-JP" sz="2400" b="1" dirty="0"/>
          </a:p>
          <a:p>
            <a:pPr marL="0" indent="0">
              <a:buNone/>
            </a:pPr>
            <a:r>
              <a:rPr lang="en-US" altLang="ja-JP" sz="2400" b="1" dirty="0"/>
              <a:t> </a:t>
            </a:r>
            <a:endParaRPr lang="en-US" altLang="ja-JP" sz="2400" dirty="0"/>
          </a:p>
          <a:p>
            <a:pPr marL="0" indent="0">
              <a:buNone/>
            </a:pPr>
            <a:r>
              <a:rPr lang="ja-JP" altLang="en-US" sz="2400" dirty="0"/>
              <a:t>② 「</a:t>
            </a:r>
            <a:r>
              <a:rPr lang="en-US" altLang="ja-JP" sz="2400" b="1" dirty="0"/>
              <a:t>MySQL</a:t>
            </a:r>
            <a:r>
              <a:rPr lang="ja-JP" altLang="en-US" sz="2400" dirty="0"/>
              <a:t>」を選択</a:t>
            </a:r>
            <a:endParaRPr lang="en-US" altLang="ja-JP" sz="2400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D246BF9C-477B-D288-82E8-50EC834193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205D82C-95A1-431E-8E38-AA614A14CDCF}" type="slidenum">
              <a:rPr kumimoji="1" lang="ja-JP" alt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badi" panose="020B0604020202020204" pitchFamily="34" charset="0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27</a:t>
            </a:fld>
            <a:endParaRPr kumimoji="1" lang="ja-JP" altLang="en-US" sz="2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badi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  <p:pic>
        <p:nvPicPr>
          <p:cNvPr id="6" name="図 5">
            <a:extLst>
              <a:ext uri="{FF2B5EF4-FFF2-40B4-BE49-F238E27FC236}">
                <a16:creationId xmlns:a16="http://schemas.microsoft.com/office/drawing/2014/main" id="{735342D6-6042-9ABA-BFE9-1AB678DB79E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3124" y="3429000"/>
            <a:ext cx="7347884" cy="3143307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7" name="正方形/長方形 6">
            <a:extLst>
              <a:ext uri="{FF2B5EF4-FFF2-40B4-BE49-F238E27FC236}">
                <a16:creationId xmlns:a16="http://schemas.microsoft.com/office/drawing/2014/main" id="{9867A6A7-8FC6-6A33-5CF1-4A5BED03E303}"/>
              </a:ext>
            </a:extLst>
          </p:cNvPr>
          <p:cNvSpPr/>
          <p:nvPr/>
        </p:nvSpPr>
        <p:spPr>
          <a:xfrm>
            <a:off x="4068186" y="5684866"/>
            <a:ext cx="980906" cy="211405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6307561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21845" y="88900"/>
            <a:ext cx="8461208" cy="1265973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ja-JP" altLang="en-US" sz="2800" dirty="0"/>
              <a:t>③　</a:t>
            </a:r>
            <a:r>
              <a:rPr lang="ja-JP" altLang="en-US" sz="2800" b="1" dirty="0"/>
              <a:t>上のパネル</a:t>
            </a:r>
            <a:r>
              <a:rPr lang="ja-JP" altLang="en-US" sz="2800" dirty="0"/>
              <a:t>に、</a:t>
            </a:r>
            <a:r>
              <a:rPr lang="ja-JP" altLang="en-US" sz="2800" b="1" dirty="0"/>
              <a:t>テーブル定義</a:t>
            </a:r>
            <a:r>
              <a:rPr lang="ja-JP" altLang="en-US" sz="2800" dirty="0"/>
              <a:t>と</a:t>
            </a:r>
            <a:r>
              <a:rPr lang="ja-JP" altLang="en-US" sz="2800" b="1" dirty="0"/>
              <a:t>データの追加</a:t>
            </a:r>
            <a:r>
              <a:rPr lang="ja-JP" altLang="en-US" sz="2800" dirty="0"/>
              <a:t>と</a:t>
            </a:r>
            <a:r>
              <a:rPr lang="ja-JP" altLang="en-US" sz="2800" b="1" dirty="0"/>
              <a:t>問い合わせ</a:t>
            </a:r>
            <a:r>
              <a:rPr lang="ja-JP" altLang="en-US" sz="2800" dirty="0"/>
              <a:t>を行う </a:t>
            </a:r>
            <a:r>
              <a:rPr lang="en-US" altLang="ja-JP" sz="2800" dirty="0"/>
              <a:t>SQL </a:t>
            </a:r>
            <a:r>
              <a:rPr lang="ja-JP" altLang="en-US" sz="2800" dirty="0"/>
              <a:t>を入れ実行。（</a:t>
            </a:r>
            <a:r>
              <a:rPr lang="ja-JP" altLang="en-US" sz="2800" b="1" dirty="0"/>
              <a:t>以前の </a:t>
            </a:r>
            <a:r>
              <a:rPr lang="en-US" altLang="ja-JP" sz="2800" b="1" dirty="0"/>
              <a:t>SQL </a:t>
            </a:r>
            <a:r>
              <a:rPr lang="ja-JP" altLang="en-US" sz="2800" b="1" dirty="0"/>
              <a:t>は不要なので消す</a:t>
            </a:r>
            <a:r>
              <a:rPr lang="ja-JP" altLang="en-US" sz="2800" dirty="0"/>
              <a:t>）． </a:t>
            </a:r>
          </a:p>
          <a:p>
            <a:pPr marL="0" indent="0">
              <a:buNone/>
            </a:pPr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205D82C-95A1-431E-8E38-AA614A14CDCF}" type="slidenum">
              <a:rPr kumimoji="1" lang="ja-JP" alt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28</a:t>
            </a:fld>
            <a:endParaRPr kumimoji="1" lang="ja-JP" altLang="en-US" sz="2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5" name="正方形/長方形 4"/>
          <p:cNvSpPr/>
          <p:nvPr/>
        </p:nvSpPr>
        <p:spPr>
          <a:xfrm>
            <a:off x="433137" y="1444565"/>
            <a:ext cx="8509334" cy="461665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>
              <a:defRPr/>
            </a:pPr>
            <a:r>
              <a:rPr kumimoji="0" lang="en-US" altLang="ja-JP" sz="2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select now();</a:t>
            </a:r>
            <a:endParaRPr kumimoji="0" lang="en-US" altLang="ja-JP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9729149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21845" y="88900"/>
            <a:ext cx="8620626" cy="613409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ja-JP" altLang="en-US" sz="2800" dirty="0"/>
              <a:t>④ 「</a:t>
            </a:r>
            <a:r>
              <a:rPr lang="en-US" altLang="ja-JP" sz="2800" b="1" dirty="0"/>
              <a:t>Execute</a:t>
            </a:r>
            <a:r>
              <a:rPr lang="ja-JP" altLang="en-US" sz="2800" dirty="0"/>
              <a:t>」をクリック</a:t>
            </a:r>
            <a:endParaRPr lang="en-US" altLang="ja-JP" sz="2800" dirty="0"/>
          </a:p>
          <a:p>
            <a:pPr marL="0" indent="0">
              <a:buNone/>
            </a:pPr>
            <a:r>
              <a:rPr lang="en-US" altLang="ja-JP" sz="2800" dirty="0"/>
              <a:t>SQL </a:t>
            </a:r>
            <a:r>
              <a:rPr lang="ja-JP" altLang="en-US" sz="2800" dirty="0"/>
              <a:t>文が</a:t>
            </a:r>
            <a:r>
              <a:rPr lang="ja-JP" altLang="en-US" sz="2800" b="1" dirty="0"/>
              <a:t>実行</a:t>
            </a:r>
            <a:r>
              <a:rPr lang="ja-JP" altLang="en-US" sz="2800" dirty="0"/>
              <a:t>され、結果が表示される。</a:t>
            </a:r>
            <a:endParaRPr lang="en-US" altLang="ja-JP" sz="2800" dirty="0"/>
          </a:p>
          <a:p>
            <a:pPr marL="0" indent="0">
              <a:buNone/>
            </a:pPr>
            <a:r>
              <a:rPr lang="ja-JP" altLang="en-US" sz="2800" dirty="0"/>
              <a:t>⑤ 下側のウインドウで、</a:t>
            </a:r>
            <a:r>
              <a:rPr lang="ja-JP" altLang="en-US" sz="2800" b="1" dirty="0"/>
              <a:t>結果を確認</a:t>
            </a:r>
            <a:r>
              <a:rPr lang="ja-JP" altLang="en-US" sz="2800" dirty="0"/>
              <a:t>。</a:t>
            </a:r>
            <a:endParaRPr lang="en-US" altLang="ja-JP" sz="2800" dirty="0"/>
          </a:p>
          <a:p>
            <a:pPr marL="0" indent="0">
              <a:buNone/>
            </a:pPr>
            <a:endParaRPr lang="en-US" altLang="ja-JP" sz="2800" dirty="0"/>
          </a:p>
          <a:p>
            <a:pPr marL="0" indent="0">
              <a:buNone/>
            </a:pPr>
            <a:endParaRPr kumimoji="1" lang="en-US" altLang="ja-JP" dirty="0"/>
          </a:p>
          <a:p>
            <a:pPr marL="0" indent="0">
              <a:buNone/>
            </a:pPr>
            <a:endParaRPr lang="en-US" altLang="ja-JP" dirty="0"/>
          </a:p>
          <a:p>
            <a:pPr marL="0" indent="0">
              <a:buNone/>
            </a:pPr>
            <a:endParaRPr kumimoji="1" lang="ja-JP" altLang="en-US" dirty="0"/>
          </a:p>
          <a:p>
            <a:pPr marL="0" indent="0">
              <a:buNone/>
            </a:pPr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205D82C-95A1-431E-8E38-AA614A14CDCF}" type="slidenum">
              <a:rPr kumimoji="1" lang="ja-JP" alt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29</a:t>
            </a:fld>
            <a:endParaRPr kumimoji="1" lang="ja-JP" altLang="en-US" sz="2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  <p:pic>
        <p:nvPicPr>
          <p:cNvPr id="5" name="図 4">
            <a:extLst>
              <a:ext uri="{FF2B5EF4-FFF2-40B4-BE49-F238E27FC236}">
                <a16:creationId xmlns:a16="http://schemas.microsoft.com/office/drawing/2014/main" id="{42EBA91B-C51A-A9F0-2500-FDC57BB0B9B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2227" y="1977490"/>
            <a:ext cx="7668630" cy="1920741"/>
          </a:xfrm>
          <a:prstGeom prst="rect">
            <a:avLst/>
          </a:prstGeom>
        </p:spPr>
      </p:pic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444B679A-721F-30AD-80CE-B133169B4961}"/>
              </a:ext>
            </a:extLst>
          </p:cNvPr>
          <p:cNvSpPr txBox="1"/>
          <p:nvPr/>
        </p:nvSpPr>
        <p:spPr>
          <a:xfrm>
            <a:off x="866274" y="4403558"/>
            <a:ext cx="83231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err="1"/>
              <a:t>SQLFiddle</a:t>
            </a:r>
            <a:r>
              <a:rPr kumimoji="1" lang="en-US" altLang="ja-JP" dirty="0"/>
              <a:t> </a:t>
            </a:r>
            <a:r>
              <a:rPr kumimoji="1" lang="ja-JP" altLang="en-US" dirty="0"/>
              <a:t>では、間違った現在日時が得られる場合があるが、続行してください</a:t>
            </a:r>
          </a:p>
        </p:txBody>
      </p:sp>
    </p:spTree>
    <p:extLst>
      <p:ext uri="{BB962C8B-B14F-4D97-AF65-F5344CB8AC3E}">
        <p14:creationId xmlns:p14="http://schemas.microsoft.com/office/powerpoint/2010/main" val="32764405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kumimoji="1" lang="en-US" altLang="ja-JP" dirty="0" err="1"/>
              <a:t>SQLFiddle</a:t>
            </a:r>
            <a:r>
              <a:rPr lang="en-US" altLang="ja-JP" dirty="0"/>
              <a:t> </a:t>
            </a:r>
            <a:r>
              <a:rPr lang="ja-JP" altLang="en-US" dirty="0"/>
              <a:t>のサイトにアクセス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kumimoji="1" lang="en-US" altLang="ja-JP" sz="2400" dirty="0"/>
              <a:t>Web</a:t>
            </a:r>
            <a:r>
              <a:rPr kumimoji="1" lang="ja-JP" altLang="en-US" sz="2400" dirty="0"/>
              <a:t>ブラウザを使用</a:t>
            </a:r>
            <a:endParaRPr kumimoji="1" lang="en-US" altLang="ja-JP" sz="2400" dirty="0"/>
          </a:p>
          <a:p>
            <a:pPr marL="0" indent="0">
              <a:buNone/>
            </a:pPr>
            <a:endParaRPr lang="en-US" altLang="ja-JP" sz="2400" dirty="0"/>
          </a:p>
          <a:p>
            <a:pPr marL="514350" indent="-514350">
              <a:buFont typeface="+mj-lt"/>
              <a:buAutoNum type="arabicPeriod"/>
            </a:pPr>
            <a:r>
              <a:rPr lang="ja-JP" altLang="en-US" sz="2400" dirty="0"/>
              <a:t>ウェブブラウザを開く</a:t>
            </a:r>
            <a:endParaRPr lang="en-US" altLang="ja-JP" sz="2400" dirty="0"/>
          </a:p>
          <a:p>
            <a:pPr marL="514350" indent="-514350">
              <a:buFont typeface="+mj-lt"/>
              <a:buAutoNum type="arabicPeriod"/>
            </a:pPr>
            <a:r>
              <a:rPr lang="ja-JP" altLang="en-US" sz="2400" dirty="0"/>
              <a:t>アドレスバーに</a:t>
            </a:r>
            <a:r>
              <a:rPr lang="en-US" altLang="ja-JP" sz="2400" dirty="0" err="1"/>
              <a:t>SQLFiddle</a:t>
            </a:r>
            <a:r>
              <a:rPr lang="ja-JP" altLang="en-US" sz="2400" dirty="0"/>
              <a:t>の</a:t>
            </a:r>
            <a:r>
              <a:rPr lang="en-US" altLang="ja-JP" sz="2400" dirty="0"/>
              <a:t>URL</a:t>
            </a:r>
            <a:r>
              <a:rPr lang="ja-JP" altLang="en-US" sz="2400" dirty="0"/>
              <a:t>を入力</a:t>
            </a:r>
            <a:endParaRPr lang="en-US" altLang="ja-JP" sz="2400" dirty="0"/>
          </a:p>
          <a:p>
            <a:pPr marL="0" indent="0">
              <a:buNone/>
            </a:pPr>
            <a:r>
              <a:rPr lang="en-US" altLang="ja-JP" sz="2400" b="1" dirty="0"/>
              <a:t>http://sqlfiddle.com/ </a:t>
            </a:r>
          </a:p>
          <a:p>
            <a:pPr marL="0" indent="0">
              <a:buNone/>
            </a:pPr>
            <a:r>
              <a:rPr lang="en-US" altLang="ja-JP" sz="2400" dirty="0"/>
              <a:t>3.   </a:t>
            </a:r>
            <a:r>
              <a:rPr lang="en-US" altLang="ja-JP" sz="2400" b="1" dirty="0">
                <a:solidFill>
                  <a:srgbClr val="FF0000"/>
                </a:solidFill>
              </a:rPr>
              <a:t>MySQL </a:t>
            </a:r>
            <a:r>
              <a:rPr lang="ja-JP" altLang="en-US" sz="2400" b="1" dirty="0">
                <a:solidFill>
                  <a:srgbClr val="FF0000"/>
                </a:solidFill>
              </a:rPr>
              <a:t>を選ぶ</a:t>
            </a:r>
            <a:endParaRPr lang="en-US" altLang="ja-JP" sz="2400" b="1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en-US" altLang="ja-JP" sz="2400" dirty="0"/>
          </a:p>
          <a:p>
            <a:pPr marL="0" indent="0">
              <a:buNone/>
            </a:pPr>
            <a:r>
              <a:rPr lang="en-US" altLang="ja-JP" sz="2400" dirty="0"/>
              <a:t>URL</a:t>
            </a:r>
            <a:r>
              <a:rPr lang="ja-JP" altLang="en-US" sz="2400" dirty="0"/>
              <a:t>が分からないときは、</a:t>
            </a:r>
            <a:r>
              <a:rPr lang="en-US" altLang="ja-JP" sz="2400" dirty="0"/>
              <a:t>Google</a:t>
            </a:r>
            <a:r>
              <a:rPr lang="ja-JP" altLang="en-US" sz="2400" dirty="0"/>
              <a:t>などの</a:t>
            </a:r>
            <a:r>
              <a:rPr lang="ja-JP" altLang="en-US" sz="2400" b="1" dirty="0"/>
              <a:t>検索エンジン</a:t>
            </a:r>
            <a:r>
              <a:rPr lang="ja-JP" altLang="en-US" sz="2400" dirty="0"/>
              <a:t>を利用。「</a:t>
            </a:r>
            <a:r>
              <a:rPr lang="en-US" altLang="ja-JP" sz="2400" b="1" dirty="0" err="1"/>
              <a:t>SQLFiddle</a:t>
            </a:r>
            <a:r>
              <a:rPr lang="ja-JP" altLang="en-US" sz="2400" dirty="0"/>
              <a:t>」と</a:t>
            </a:r>
            <a:r>
              <a:rPr lang="ja-JP" altLang="en-US" sz="2400" b="1" dirty="0"/>
              <a:t>検索</a:t>
            </a:r>
            <a:r>
              <a:rPr lang="ja-JP" altLang="en-US" sz="2400" dirty="0"/>
              <a:t>し、表示された結果から</a:t>
            </a:r>
            <a:r>
              <a:rPr lang="en-US" altLang="ja-JP" sz="2400" dirty="0" err="1"/>
              <a:t>SQLFiddle</a:t>
            </a:r>
            <a:r>
              <a:rPr lang="ja-JP" altLang="en-US" sz="2400" dirty="0"/>
              <a:t>のウェブサイトをクリック。</a:t>
            </a:r>
            <a:endParaRPr kumimoji="1" lang="ja-JP" altLang="en-US" sz="2400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205D82C-95A1-431E-8E38-AA614A14CDCF}" type="slidenum">
              <a:rPr kumimoji="1" lang="ja-JP" alt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badi" panose="020B0604020202020204" pitchFamily="34" charset="0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1" lang="ja-JP" altLang="en-US" sz="2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badi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6453884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3724072" y="629268"/>
            <a:ext cx="5311440" cy="1286160"/>
          </a:xfrm>
        </p:spPr>
        <p:txBody>
          <a:bodyPr anchor="b">
            <a:normAutofit/>
          </a:bodyPr>
          <a:lstStyle/>
          <a:p>
            <a:pPr algn="l"/>
            <a:r>
              <a:rPr lang="ja-JP" altLang="en-US" dirty="0"/>
              <a:t>演習４．日時を扱うテーブル</a:t>
            </a:r>
            <a:endParaRPr lang="ja-JP" altLang="en-US" b="1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724073" y="2027321"/>
            <a:ext cx="5177644" cy="4626141"/>
          </a:xfrm>
        </p:spPr>
        <p:txBody>
          <a:bodyPr>
            <a:normAutofit/>
          </a:bodyPr>
          <a:lstStyle/>
          <a:p>
            <a:pPr marL="0" indent="0">
              <a:spcAft>
                <a:spcPts val="600"/>
              </a:spcAft>
              <a:buNone/>
            </a:pPr>
            <a:r>
              <a:rPr lang="en-US" altLang="ja-JP" sz="2400" b="1" dirty="0"/>
              <a:t>【</a:t>
            </a:r>
            <a:r>
              <a:rPr lang="ja-JP" altLang="en-US" sz="2400" b="1" dirty="0"/>
              <a:t>トピックス</a:t>
            </a:r>
            <a:r>
              <a:rPr lang="en-US" altLang="ja-JP" sz="2400" b="1" dirty="0"/>
              <a:t>】</a:t>
            </a:r>
          </a:p>
          <a:p>
            <a:pPr marL="914400" lvl="1" indent="-457200">
              <a:spcAft>
                <a:spcPts val="600"/>
              </a:spcAft>
              <a:buFont typeface="+mj-lt"/>
              <a:buAutoNum type="arabicPeriod"/>
            </a:pPr>
            <a:r>
              <a:rPr lang="ja-JP" altLang="en-US" b="1" dirty="0"/>
              <a:t>日時</a:t>
            </a:r>
            <a:endParaRPr lang="en-US" altLang="ja-JP" b="1" dirty="0"/>
          </a:p>
          <a:p>
            <a:pPr marL="914400" lvl="1" indent="-457200">
              <a:spcAft>
                <a:spcPts val="600"/>
              </a:spcAft>
              <a:buFont typeface="+mj-lt"/>
              <a:buAutoNum type="arabicPeriod"/>
            </a:pPr>
            <a:r>
              <a:rPr lang="en-US" altLang="ja-JP" b="1" dirty="0"/>
              <a:t>DATETIME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825C89A-4CA9-463F-B084-0B2641B9566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2677" r="29301"/>
          <a:stretch/>
        </p:blipFill>
        <p:spPr>
          <a:xfrm>
            <a:off x="20" y="10"/>
            <a:ext cx="3476673" cy="6857990"/>
          </a:xfrm>
          <a:prstGeom prst="rect">
            <a:avLst/>
          </a:prstGeom>
          <a:effectLst/>
        </p:spPr>
      </p:pic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>
          <a:xfrm>
            <a:off x="8011648" y="6364538"/>
            <a:ext cx="890069" cy="365125"/>
          </a:xfrm>
        </p:spPr>
        <p:txBody>
          <a:bodyPr>
            <a:noAutofit/>
          </a:bodyPr>
          <a:lstStyle/>
          <a:p>
            <a:pPr marL="0" marR="0" lvl="0" indent="0" algn="r" defTabSz="4572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fld id="{16F77370-7F48-49C1-8603-DB37AE8840E1}" type="slidenum">
              <a:rPr kumimoji="0" lang="ja-JP" altLang="en-US" sz="24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t>30</a:t>
            </a:fld>
            <a:endParaRPr kumimoji="0" lang="ja-JP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1811726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4836485-9B7C-6A79-E7D6-604F09420A2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75486099-2360-7200-C487-32C494BE27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endParaRPr kumimoji="1" lang="ja-JP" altLang="en-US" dirty="0"/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A004FC33-C711-334C-B32D-85168913E6E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kumimoji="1" lang="en-US" altLang="ja-JP" sz="2400" dirty="0"/>
              <a:t>Web</a:t>
            </a:r>
            <a:r>
              <a:rPr kumimoji="1" lang="ja-JP" altLang="en-US" sz="2400" dirty="0"/>
              <a:t>ブラウザを使用</a:t>
            </a:r>
            <a:endParaRPr kumimoji="1" lang="en-US" altLang="ja-JP" sz="2400" dirty="0"/>
          </a:p>
          <a:p>
            <a:pPr marL="0" indent="0">
              <a:buNone/>
            </a:pPr>
            <a:r>
              <a:rPr lang="ja-JP" altLang="en-US" sz="2400" dirty="0"/>
              <a:t>① アドレスバーに</a:t>
            </a:r>
            <a:r>
              <a:rPr lang="en-US" altLang="ja-JP" sz="2400" dirty="0" err="1"/>
              <a:t>SQLFiddle</a:t>
            </a:r>
            <a:r>
              <a:rPr lang="ja-JP" altLang="en-US" sz="2400" dirty="0"/>
              <a:t>の</a:t>
            </a:r>
            <a:r>
              <a:rPr lang="en-US" altLang="ja-JP" sz="2400" dirty="0"/>
              <a:t>URL</a:t>
            </a:r>
            <a:r>
              <a:rPr lang="ja-JP" altLang="en-US" sz="2400" dirty="0"/>
              <a:t>を入力</a:t>
            </a:r>
            <a:endParaRPr lang="en-US" altLang="ja-JP" sz="2400" dirty="0"/>
          </a:p>
          <a:p>
            <a:pPr marL="0" indent="0">
              <a:buNone/>
            </a:pPr>
            <a:r>
              <a:rPr lang="en-US" altLang="ja-JP" sz="2400" b="1" dirty="0">
                <a:hlinkClick r:id="rId2"/>
              </a:rPr>
              <a:t>http://sqlfiddle.com/</a:t>
            </a:r>
            <a:endParaRPr lang="en-US" altLang="ja-JP" sz="2400" b="1" dirty="0"/>
          </a:p>
          <a:p>
            <a:pPr marL="0" indent="0">
              <a:buNone/>
            </a:pPr>
            <a:r>
              <a:rPr lang="en-US" altLang="ja-JP" sz="2400" b="1" dirty="0"/>
              <a:t> </a:t>
            </a:r>
            <a:endParaRPr lang="en-US" altLang="ja-JP" sz="2400" dirty="0"/>
          </a:p>
          <a:p>
            <a:pPr marL="0" indent="0">
              <a:buNone/>
            </a:pPr>
            <a:r>
              <a:rPr lang="ja-JP" altLang="en-US" sz="2400" dirty="0"/>
              <a:t>② 「</a:t>
            </a:r>
            <a:r>
              <a:rPr lang="en-US" altLang="ja-JP" sz="2400" b="1" dirty="0"/>
              <a:t>MySQL</a:t>
            </a:r>
            <a:r>
              <a:rPr lang="ja-JP" altLang="en-US" sz="2400" dirty="0"/>
              <a:t>」を選択</a:t>
            </a:r>
            <a:endParaRPr lang="en-US" altLang="ja-JP" sz="2400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62F48D0C-7B11-8171-FE31-30A04699F1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205D82C-95A1-431E-8E38-AA614A14CDCF}" type="slidenum">
              <a:rPr kumimoji="1" lang="ja-JP" alt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badi" panose="020B0604020202020204" pitchFamily="34" charset="0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31</a:t>
            </a:fld>
            <a:endParaRPr kumimoji="1" lang="ja-JP" altLang="en-US" sz="2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badi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  <p:pic>
        <p:nvPicPr>
          <p:cNvPr id="6" name="図 5">
            <a:extLst>
              <a:ext uri="{FF2B5EF4-FFF2-40B4-BE49-F238E27FC236}">
                <a16:creationId xmlns:a16="http://schemas.microsoft.com/office/drawing/2014/main" id="{727C739E-117B-011A-AA37-555FFF9598F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3124" y="3429000"/>
            <a:ext cx="7347884" cy="3143307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7" name="正方形/長方形 6">
            <a:extLst>
              <a:ext uri="{FF2B5EF4-FFF2-40B4-BE49-F238E27FC236}">
                <a16:creationId xmlns:a16="http://schemas.microsoft.com/office/drawing/2014/main" id="{5FDDCB1C-7D8C-48E5-674E-2FA39A475EAE}"/>
              </a:ext>
            </a:extLst>
          </p:cNvPr>
          <p:cNvSpPr/>
          <p:nvPr/>
        </p:nvSpPr>
        <p:spPr>
          <a:xfrm>
            <a:off x="4068186" y="5684866"/>
            <a:ext cx="980906" cy="211405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91788496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41396" y="0"/>
            <a:ext cx="8461208" cy="1352689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ja-JP" altLang="en-US" sz="2800" dirty="0"/>
              <a:t>③　</a:t>
            </a:r>
            <a:r>
              <a:rPr lang="ja-JP" altLang="en-US" sz="2800" b="1" dirty="0"/>
              <a:t>上のパネル</a:t>
            </a:r>
            <a:r>
              <a:rPr lang="ja-JP" altLang="en-US" sz="2800" dirty="0"/>
              <a:t>に、</a:t>
            </a:r>
            <a:r>
              <a:rPr lang="ja-JP" altLang="en-US" sz="2800" b="1" dirty="0"/>
              <a:t>テーブル定義</a:t>
            </a:r>
            <a:r>
              <a:rPr lang="ja-JP" altLang="en-US" sz="2800" dirty="0"/>
              <a:t>と</a:t>
            </a:r>
            <a:r>
              <a:rPr lang="ja-JP" altLang="en-US" sz="2800" b="1" dirty="0"/>
              <a:t>データの追加</a:t>
            </a:r>
            <a:r>
              <a:rPr lang="ja-JP" altLang="en-US" sz="2800" dirty="0"/>
              <a:t>と</a:t>
            </a:r>
            <a:r>
              <a:rPr lang="ja-JP" altLang="en-US" sz="2800" b="1" dirty="0"/>
              <a:t>問い合わせ</a:t>
            </a:r>
            <a:r>
              <a:rPr lang="ja-JP" altLang="en-US" sz="2800" dirty="0"/>
              <a:t>を行う </a:t>
            </a:r>
            <a:r>
              <a:rPr lang="en-US" altLang="ja-JP" sz="2800" dirty="0"/>
              <a:t>SQL </a:t>
            </a:r>
            <a:r>
              <a:rPr lang="ja-JP" altLang="en-US" sz="2800" dirty="0"/>
              <a:t>を入れ実行。（</a:t>
            </a:r>
            <a:r>
              <a:rPr lang="ja-JP" altLang="en-US" sz="2800" b="1" dirty="0"/>
              <a:t>以前の </a:t>
            </a:r>
            <a:r>
              <a:rPr lang="en-US" altLang="ja-JP" sz="2800" b="1" dirty="0"/>
              <a:t>SQL </a:t>
            </a:r>
            <a:r>
              <a:rPr lang="ja-JP" altLang="en-US" sz="2800" b="1" dirty="0"/>
              <a:t>は不要なので消す</a:t>
            </a:r>
            <a:r>
              <a:rPr lang="ja-JP" altLang="en-US" sz="2800" dirty="0"/>
              <a:t>）． </a:t>
            </a:r>
          </a:p>
          <a:p>
            <a:pPr marL="0" indent="0">
              <a:buNone/>
            </a:pPr>
            <a:endParaRPr lang="en-US" altLang="ja-JP" sz="2800" dirty="0"/>
          </a:p>
          <a:p>
            <a:pPr marL="0" indent="0">
              <a:buNone/>
            </a:pPr>
            <a:endParaRPr lang="en-US" altLang="ja-JP" sz="2800" dirty="0"/>
          </a:p>
          <a:p>
            <a:pPr marL="0" indent="0">
              <a:buNone/>
            </a:pPr>
            <a:endParaRPr lang="en-US" altLang="ja-JP" sz="2800" dirty="0"/>
          </a:p>
          <a:p>
            <a:pPr marL="0" indent="0">
              <a:buNone/>
            </a:pPr>
            <a:endParaRPr lang="en-US" altLang="ja-JP" sz="2800" dirty="0"/>
          </a:p>
          <a:p>
            <a:pPr marL="0" indent="0">
              <a:buNone/>
            </a:pPr>
            <a:endParaRPr lang="en-US" altLang="ja-JP" sz="2800" dirty="0"/>
          </a:p>
          <a:p>
            <a:pPr marL="0" indent="0">
              <a:buNone/>
            </a:pPr>
            <a:endParaRPr lang="en-US" altLang="ja-JP" sz="2800" dirty="0"/>
          </a:p>
          <a:p>
            <a:pPr marL="0" indent="0">
              <a:buNone/>
            </a:pPr>
            <a:endParaRPr kumimoji="1" lang="ja-JP" altLang="en-US" dirty="0"/>
          </a:p>
          <a:p>
            <a:pPr marL="0" indent="0">
              <a:buNone/>
            </a:pPr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205D82C-95A1-431E-8E38-AA614A14CDCF}" type="slidenum">
              <a:rPr kumimoji="1" lang="ja-JP" alt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32</a:t>
            </a:fld>
            <a:endParaRPr kumimoji="1" lang="ja-JP" altLang="en-US" sz="2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5" name="正方形/長方形 4"/>
          <p:cNvSpPr/>
          <p:nvPr/>
        </p:nvSpPr>
        <p:spPr>
          <a:xfrm>
            <a:off x="98425" y="1352689"/>
            <a:ext cx="8947150" cy="5078313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游ゴシック" panose="020B0400000000000000" pitchFamily="50" charset="-128"/>
                <a:cs typeface="Courier New" panose="02070309020205020404" pitchFamily="49" charset="0"/>
              </a:rPr>
              <a:t>CREATE TABLE </a:t>
            </a:r>
            <a:r>
              <a:rPr kumimoji="1" lang="ja-JP" altLang="en-US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游ゴシック" panose="020B0400000000000000" pitchFamily="50" charset="-128"/>
                <a:cs typeface="Courier New" panose="02070309020205020404" pitchFamily="49" charset="0"/>
              </a:rPr>
              <a:t>商品 </a:t>
            </a:r>
            <a:r>
              <a:rPr kumimoji="1" lang="en-US" altLang="ja-JP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游ゴシック" panose="020B0400000000000000" pitchFamily="50" charset="-128"/>
                <a:cs typeface="Courier New" panose="02070309020205020404" pitchFamily="49" charset="0"/>
              </a:rPr>
              <a:t>(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游ゴシック" panose="020B0400000000000000" pitchFamily="50" charset="-128"/>
                <a:cs typeface="Courier New" panose="02070309020205020404" pitchFamily="49" charset="0"/>
              </a:rPr>
              <a:t>    ID</a:t>
            </a:r>
            <a:r>
              <a:rPr kumimoji="1" lang="ja-JP" altLang="en-US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游ゴシック" panose="020B0400000000000000" pitchFamily="50" charset="-128"/>
                <a:cs typeface="Courier New" panose="02070309020205020404" pitchFamily="49" charset="0"/>
              </a:rPr>
              <a:t> </a:t>
            </a:r>
            <a:r>
              <a:rPr kumimoji="1" lang="en-US" altLang="ja-JP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ourier New" panose="02070309020205020404" pitchFamily="49" charset="0"/>
                <a:ea typeface="游ゴシック" panose="020B0400000000000000" pitchFamily="50" charset="-128"/>
                <a:cs typeface="Courier New" panose="02070309020205020404" pitchFamily="49" charset="0"/>
              </a:rPr>
              <a:t>INTEGER</a:t>
            </a:r>
            <a:r>
              <a:rPr kumimoji="1" lang="ja-JP" altLang="en-US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ourier New" panose="02070309020205020404" pitchFamily="49" charset="0"/>
                <a:ea typeface="游ゴシック" panose="020B0400000000000000" pitchFamily="50" charset="-128"/>
                <a:cs typeface="Courier New" panose="02070309020205020404" pitchFamily="49" charset="0"/>
              </a:rPr>
              <a:t> </a:t>
            </a:r>
            <a:r>
              <a:rPr kumimoji="1" lang="en-US" altLang="ja-JP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ourier New" panose="02070309020205020404" pitchFamily="49" charset="0"/>
                <a:ea typeface="游ゴシック" panose="020B0400000000000000" pitchFamily="50" charset="-128"/>
                <a:cs typeface="Courier New" panose="02070309020205020404" pitchFamily="49" charset="0"/>
              </a:rPr>
              <a:t>PRIMARY</a:t>
            </a:r>
            <a:r>
              <a:rPr kumimoji="1" lang="ja-JP" altLang="en-US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ourier New" panose="02070309020205020404" pitchFamily="49" charset="0"/>
                <a:ea typeface="游ゴシック" panose="020B0400000000000000" pitchFamily="50" charset="-128"/>
                <a:cs typeface="Courier New" panose="02070309020205020404" pitchFamily="49" charset="0"/>
              </a:rPr>
              <a:t> </a:t>
            </a:r>
            <a:r>
              <a:rPr kumimoji="1" lang="en-US" altLang="ja-JP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ourier New" panose="02070309020205020404" pitchFamily="49" charset="0"/>
                <a:ea typeface="游ゴシック" panose="020B0400000000000000" pitchFamily="50" charset="-128"/>
                <a:cs typeface="Courier New" panose="02070309020205020404" pitchFamily="49" charset="0"/>
              </a:rPr>
              <a:t>KEY</a:t>
            </a:r>
            <a:r>
              <a:rPr kumimoji="1" lang="en-US" altLang="ja-JP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游ゴシック" panose="020B0400000000000000" pitchFamily="50" charset="-128"/>
                <a:cs typeface="Courier New" panose="02070309020205020404" pitchFamily="49" charset="0"/>
              </a:rPr>
              <a:t>,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游ゴシック" panose="020B0400000000000000" pitchFamily="50" charset="-128"/>
                <a:cs typeface="Courier New" panose="02070309020205020404" pitchFamily="49" charset="0"/>
              </a:rPr>
              <a:t>    </a:t>
            </a:r>
            <a:r>
              <a:rPr kumimoji="1" lang="ja-JP" altLang="en-US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游ゴシック" panose="020B0400000000000000" pitchFamily="50" charset="-128"/>
                <a:cs typeface="Courier New" panose="02070309020205020404" pitchFamily="49" charset="0"/>
              </a:rPr>
              <a:t>商品名 </a:t>
            </a:r>
            <a:r>
              <a:rPr kumimoji="1" lang="en-US" altLang="ja-JP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ourier New" panose="02070309020205020404" pitchFamily="49" charset="0"/>
                <a:ea typeface="游ゴシック" panose="020B0400000000000000" pitchFamily="50" charset="-128"/>
                <a:cs typeface="Courier New" panose="02070309020205020404" pitchFamily="49" charset="0"/>
              </a:rPr>
              <a:t>TEXT,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游ゴシック" panose="020B0400000000000000" pitchFamily="50" charset="-128"/>
                <a:cs typeface="Courier New" panose="02070309020205020404" pitchFamily="49" charset="0"/>
              </a:rPr>
              <a:t>    </a:t>
            </a:r>
            <a:r>
              <a:rPr kumimoji="1" lang="ja-JP" altLang="en-US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游ゴシック" panose="020B0400000000000000" pitchFamily="50" charset="-128"/>
                <a:cs typeface="Courier New" panose="02070309020205020404" pitchFamily="49" charset="0"/>
              </a:rPr>
              <a:t>単価 </a:t>
            </a:r>
            <a:r>
              <a:rPr kumimoji="1" lang="en-US" altLang="ja-JP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ourier New" panose="02070309020205020404" pitchFamily="49" charset="0"/>
                <a:ea typeface="游ゴシック" panose="020B0400000000000000" pitchFamily="50" charset="-128"/>
                <a:cs typeface="Courier New" panose="02070309020205020404" pitchFamily="49" charset="0"/>
              </a:rPr>
              <a:t>INTEGER</a:t>
            </a:r>
            <a:r>
              <a:rPr kumimoji="1" lang="en-US" altLang="ja-JP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游ゴシック" panose="020B0400000000000000" pitchFamily="50" charset="-128"/>
                <a:cs typeface="Courier New" panose="02070309020205020404" pitchFamily="49" charset="0"/>
              </a:rPr>
              <a:t>);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ourier New" panose="02070309020205020404" pitchFamily="49" charset="0"/>
                <a:ea typeface="游ゴシック" panose="020B0400000000000000" pitchFamily="50" charset="-128"/>
                <a:cs typeface="Courier New" panose="02070309020205020404" pitchFamily="49" charset="0"/>
              </a:rPr>
              <a:t>INSERT INTO </a:t>
            </a:r>
            <a:r>
              <a:rPr kumimoji="1" lang="ja-JP" altLang="en-US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游ゴシック" panose="020B0400000000000000" pitchFamily="50" charset="-128"/>
                <a:cs typeface="Courier New" panose="02070309020205020404" pitchFamily="49" charset="0"/>
              </a:rPr>
              <a:t>商品</a:t>
            </a:r>
            <a:r>
              <a:rPr kumimoji="1" lang="en-US" altLang="ja-JP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游ゴシック" panose="020B0400000000000000" pitchFamily="50" charset="-128"/>
                <a:cs typeface="Courier New" panose="02070309020205020404" pitchFamily="49" charset="0"/>
              </a:rPr>
              <a:t> </a:t>
            </a:r>
            <a:r>
              <a:rPr kumimoji="1" lang="en-US" altLang="ja-JP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ourier New" panose="02070309020205020404" pitchFamily="49" charset="0"/>
                <a:ea typeface="游ゴシック" panose="020B0400000000000000" pitchFamily="50" charset="-128"/>
                <a:cs typeface="Courier New" panose="02070309020205020404" pitchFamily="49" charset="0"/>
              </a:rPr>
              <a:t>VALUES</a:t>
            </a:r>
            <a:r>
              <a:rPr kumimoji="1" lang="en-US" altLang="ja-JP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游ゴシック" panose="020B0400000000000000" pitchFamily="50" charset="-128"/>
                <a:cs typeface="Courier New" panose="02070309020205020404" pitchFamily="49" charset="0"/>
              </a:rPr>
              <a:t>(1, '</a:t>
            </a:r>
            <a:r>
              <a:rPr kumimoji="1" lang="ja-JP" altLang="en-US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游ゴシック" panose="020B0400000000000000" pitchFamily="50" charset="-128"/>
                <a:cs typeface="Courier New" panose="02070309020205020404" pitchFamily="49" charset="0"/>
              </a:rPr>
              <a:t>みかん</a:t>
            </a:r>
            <a:r>
              <a:rPr kumimoji="0" lang="en-US" altLang="ja-JP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游ゴシック" panose="020B0400000000000000" pitchFamily="50" charset="-128"/>
                <a:cs typeface="Courier New" panose="02070309020205020404" pitchFamily="49" charset="0"/>
              </a:rPr>
              <a:t>', 50);</a:t>
            </a:r>
            <a:endParaRPr kumimoji="1" lang="en-US" altLang="ja-JP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urier New" panose="02070309020205020404" pitchFamily="49" charset="0"/>
              <a:ea typeface="游ゴシック" panose="020B0400000000000000" pitchFamily="50" charset="-128"/>
              <a:cs typeface="Courier New" panose="02070309020205020404" pitchFamily="49" charset="0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ourier New" panose="02070309020205020404" pitchFamily="49" charset="0"/>
                <a:ea typeface="游ゴシック" panose="020B0400000000000000" pitchFamily="50" charset="-128"/>
                <a:cs typeface="Courier New" panose="02070309020205020404" pitchFamily="49" charset="0"/>
              </a:rPr>
              <a:t>INSERT INTO </a:t>
            </a:r>
            <a:r>
              <a:rPr kumimoji="0" lang="ja-JP" altLang="en-US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游ゴシック" panose="020B0400000000000000" pitchFamily="50" charset="-128"/>
                <a:cs typeface="Courier New" panose="02070309020205020404" pitchFamily="49" charset="0"/>
              </a:rPr>
              <a:t>商品</a:t>
            </a:r>
            <a:r>
              <a:rPr kumimoji="1" lang="en-US" altLang="ja-JP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游ゴシック" panose="020B0400000000000000" pitchFamily="50" charset="-128"/>
                <a:cs typeface="Courier New" panose="02070309020205020404" pitchFamily="49" charset="0"/>
              </a:rPr>
              <a:t> </a:t>
            </a:r>
            <a:r>
              <a:rPr kumimoji="1" lang="en-US" altLang="ja-JP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ourier New" panose="02070309020205020404" pitchFamily="49" charset="0"/>
                <a:ea typeface="游ゴシック" panose="020B0400000000000000" pitchFamily="50" charset="-128"/>
                <a:cs typeface="Courier New" panose="02070309020205020404" pitchFamily="49" charset="0"/>
              </a:rPr>
              <a:t>VALUES</a:t>
            </a:r>
            <a:r>
              <a:rPr kumimoji="1" lang="en-US" altLang="ja-JP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游ゴシック" panose="020B0400000000000000" pitchFamily="50" charset="-128"/>
                <a:cs typeface="Courier New" panose="02070309020205020404" pitchFamily="49" charset="0"/>
              </a:rPr>
              <a:t>(2, '</a:t>
            </a:r>
            <a:r>
              <a:rPr kumimoji="1" lang="ja-JP" altLang="en-US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游ゴシック" panose="020B0400000000000000" pitchFamily="50" charset="-128"/>
                <a:cs typeface="Courier New" panose="02070309020205020404" pitchFamily="49" charset="0"/>
              </a:rPr>
              <a:t>りんご</a:t>
            </a:r>
            <a:r>
              <a:rPr kumimoji="0" lang="en-US" altLang="ja-JP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游ゴシック" panose="020B0400000000000000" pitchFamily="50" charset="-128"/>
                <a:cs typeface="Courier New" panose="02070309020205020404" pitchFamily="49" charset="0"/>
              </a:rPr>
              <a:t>', 100</a:t>
            </a:r>
            <a:r>
              <a:rPr kumimoji="1" lang="en-US" altLang="ja-JP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游ゴシック" panose="020B0400000000000000" pitchFamily="50" charset="-128"/>
                <a:cs typeface="Courier New" panose="02070309020205020404" pitchFamily="49" charset="0"/>
              </a:rPr>
              <a:t>);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ourier New" panose="02070309020205020404" pitchFamily="49" charset="0"/>
                <a:ea typeface="游ゴシック" panose="020B0400000000000000" pitchFamily="50" charset="-128"/>
                <a:cs typeface="Courier New" panose="02070309020205020404" pitchFamily="49" charset="0"/>
              </a:rPr>
              <a:t>INSERT INTO </a:t>
            </a:r>
            <a:r>
              <a:rPr kumimoji="0" lang="ja-JP" altLang="en-US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游ゴシック" panose="020B0400000000000000" pitchFamily="50" charset="-128"/>
                <a:cs typeface="Courier New" panose="02070309020205020404" pitchFamily="49" charset="0"/>
              </a:rPr>
              <a:t>商品</a:t>
            </a:r>
            <a:r>
              <a:rPr kumimoji="1" lang="en-US" altLang="ja-JP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游ゴシック" panose="020B0400000000000000" pitchFamily="50" charset="-128"/>
                <a:cs typeface="Courier New" panose="02070309020205020404" pitchFamily="49" charset="0"/>
              </a:rPr>
              <a:t> </a:t>
            </a:r>
            <a:r>
              <a:rPr kumimoji="1" lang="en-US" altLang="ja-JP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ourier New" panose="02070309020205020404" pitchFamily="49" charset="0"/>
                <a:ea typeface="游ゴシック" panose="020B0400000000000000" pitchFamily="50" charset="-128"/>
                <a:cs typeface="Courier New" panose="02070309020205020404" pitchFamily="49" charset="0"/>
              </a:rPr>
              <a:t>VALUES</a:t>
            </a:r>
            <a:r>
              <a:rPr kumimoji="1" lang="en-US" altLang="ja-JP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游ゴシック" panose="020B0400000000000000" pitchFamily="50" charset="-128"/>
                <a:cs typeface="Courier New" panose="02070309020205020404" pitchFamily="49" charset="0"/>
              </a:rPr>
              <a:t>(3, '</a:t>
            </a:r>
            <a:r>
              <a:rPr kumimoji="0" lang="ja-JP" altLang="en-US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游ゴシック" panose="020B0400000000000000" pitchFamily="50" charset="-128"/>
                <a:cs typeface="Courier New" panose="02070309020205020404" pitchFamily="49" charset="0"/>
              </a:rPr>
              <a:t>メロン</a:t>
            </a:r>
            <a:r>
              <a:rPr kumimoji="0" lang="en-US" altLang="ja-JP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游ゴシック" panose="020B0400000000000000" pitchFamily="50" charset="-128"/>
                <a:cs typeface="Courier New" panose="02070309020205020404" pitchFamily="49" charset="0"/>
              </a:rPr>
              <a:t>', 500</a:t>
            </a:r>
            <a:r>
              <a:rPr kumimoji="1" lang="en-US" altLang="ja-JP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游ゴシック" panose="020B0400000000000000" pitchFamily="50" charset="-128"/>
                <a:cs typeface="Courier New" panose="02070309020205020404" pitchFamily="49" charset="0"/>
              </a:rPr>
              <a:t>);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ourier New" panose="02070309020205020404" pitchFamily="49" charset="0"/>
                <a:ea typeface="游ゴシック" panose="020B0400000000000000" pitchFamily="50" charset="-128"/>
                <a:cs typeface="Courier New" panose="02070309020205020404" pitchFamily="49" charset="0"/>
              </a:rPr>
              <a:t>CREATE TABLE </a:t>
            </a:r>
            <a:r>
              <a:rPr kumimoji="1" lang="ja-JP" altLang="en-US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游ゴシック" panose="020B0400000000000000" pitchFamily="50" charset="-128"/>
                <a:cs typeface="Courier New" panose="02070309020205020404" pitchFamily="49" charset="0"/>
              </a:rPr>
              <a:t>購入 </a:t>
            </a:r>
            <a:r>
              <a:rPr kumimoji="1" lang="en-US" altLang="ja-JP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游ゴシック" panose="020B0400000000000000" pitchFamily="50" charset="-128"/>
                <a:cs typeface="Courier New" panose="02070309020205020404" pitchFamily="49" charset="0"/>
              </a:rPr>
              <a:t>(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游ゴシック" panose="020B0400000000000000" pitchFamily="50" charset="-128"/>
                <a:cs typeface="Courier New" panose="02070309020205020404" pitchFamily="49" charset="0"/>
              </a:rPr>
              <a:t>  ID </a:t>
            </a:r>
            <a:r>
              <a:rPr kumimoji="1" lang="en-US" altLang="ja-JP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ourier New" panose="02070309020205020404" pitchFamily="49" charset="0"/>
                <a:ea typeface="游ゴシック" panose="020B0400000000000000" pitchFamily="50" charset="-128"/>
                <a:cs typeface="Courier New" panose="02070309020205020404" pitchFamily="49" charset="0"/>
              </a:rPr>
              <a:t>INTEGER PRIMARY KEY</a:t>
            </a:r>
            <a:r>
              <a:rPr kumimoji="1" lang="en-US" altLang="ja-JP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游ゴシック" panose="020B0400000000000000" pitchFamily="50" charset="-128"/>
                <a:cs typeface="Courier New" panose="02070309020205020404" pitchFamily="49" charset="0"/>
              </a:rPr>
              <a:t>, 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游ゴシック" panose="020B0400000000000000" pitchFamily="50" charset="-128"/>
                <a:cs typeface="Courier New" panose="02070309020205020404" pitchFamily="49" charset="0"/>
              </a:rPr>
              <a:t>  </a:t>
            </a:r>
            <a:r>
              <a:rPr kumimoji="1" lang="ja-JP" altLang="en-US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游ゴシック" panose="020B0400000000000000" pitchFamily="50" charset="-128"/>
                <a:cs typeface="Courier New" panose="02070309020205020404" pitchFamily="49" charset="0"/>
              </a:rPr>
              <a:t>購入者 </a:t>
            </a:r>
            <a:r>
              <a:rPr kumimoji="1" lang="en-US" altLang="ja-JP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ourier New" panose="02070309020205020404" pitchFamily="49" charset="0"/>
                <a:ea typeface="游ゴシック" panose="020B0400000000000000" pitchFamily="50" charset="-128"/>
                <a:cs typeface="Courier New" panose="02070309020205020404" pitchFamily="49" charset="0"/>
              </a:rPr>
              <a:t>TEXT</a:t>
            </a:r>
            <a:r>
              <a:rPr kumimoji="1" lang="en-US" altLang="ja-JP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游ゴシック" panose="020B0400000000000000" pitchFamily="50" charset="-128"/>
                <a:cs typeface="Courier New" panose="02070309020205020404" pitchFamily="49" charset="0"/>
              </a:rPr>
              <a:t>, 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游ゴシック" panose="020B0400000000000000" pitchFamily="50" charset="-128"/>
                <a:cs typeface="Courier New" panose="02070309020205020404" pitchFamily="49" charset="0"/>
              </a:rPr>
              <a:t>  </a:t>
            </a:r>
            <a:r>
              <a:rPr kumimoji="1" lang="ja-JP" altLang="en-US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游ゴシック" panose="020B0400000000000000" pitchFamily="50" charset="-128"/>
                <a:cs typeface="Courier New" panose="02070309020205020404" pitchFamily="49" charset="0"/>
              </a:rPr>
              <a:t>商品</a:t>
            </a:r>
            <a:r>
              <a:rPr kumimoji="1" lang="en-US" altLang="ja-JP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游ゴシック" panose="020B0400000000000000" pitchFamily="50" charset="-128"/>
                <a:cs typeface="Courier New" panose="02070309020205020404" pitchFamily="49" charset="0"/>
              </a:rPr>
              <a:t>ID </a:t>
            </a:r>
            <a:r>
              <a:rPr kumimoji="1" lang="en-US" altLang="ja-JP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ourier New" panose="02070309020205020404" pitchFamily="49" charset="0"/>
                <a:ea typeface="游ゴシック" panose="020B0400000000000000" pitchFamily="50" charset="-128"/>
                <a:cs typeface="Courier New" panose="02070309020205020404" pitchFamily="49" charset="0"/>
              </a:rPr>
              <a:t>INTEGER</a:t>
            </a:r>
            <a:r>
              <a:rPr kumimoji="1" lang="en-US" altLang="ja-JP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游ゴシック" panose="020B0400000000000000" pitchFamily="50" charset="-128"/>
                <a:cs typeface="Courier New" panose="02070309020205020404" pitchFamily="49" charset="0"/>
              </a:rPr>
              <a:t>, 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游ゴシック" panose="020B0400000000000000" pitchFamily="50" charset="-128"/>
                <a:cs typeface="Courier New" panose="02070309020205020404" pitchFamily="49" charset="0"/>
              </a:rPr>
              <a:t>  </a:t>
            </a:r>
            <a:r>
              <a:rPr kumimoji="1" lang="ja-JP" altLang="en-US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游ゴシック" panose="020B0400000000000000" pitchFamily="50" charset="-128"/>
                <a:cs typeface="Courier New" panose="02070309020205020404" pitchFamily="49" charset="0"/>
              </a:rPr>
              <a:t>数量 </a:t>
            </a:r>
            <a:r>
              <a:rPr kumimoji="1" lang="en-US" altLang="ja-JP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ourier New" panose="02070309020205020404" pitchFamily="49" charset="0"/>
                <a:ea typeface="游ゴシック" panose="020B0400000000000000" pitchFamily="50" charset="-128"/>
                <a:cs typeface="Courier New" panose="02070309020205020404" pitchFamily="49" charset="0"/>
              </a:rPr>
              <a:t>INTEGER</a:t>
            </a:r>
            <a:r>
              <a:rPr kumimoji="1" lang="en-US" altLang="ja-JP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游ゴシック" panose="020B0400000000000000" pitchFamily="50" charset="-128"/>
                <a:cs typeface="Courier New" panose="02070309020205020404" pitchFamily="49" charset="0"/>
              </a:rPr>
              <a:t>,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b="1" dirty="0">
                <a:solidFill>
                  <a:prstClr val="black"/>
                </a:solidFill>
                <a:latin typeface="Courier New" panose="02070309020205020404" pitchFamily="49" charset="0"/>
                <a:ea typeface="游ゴシック" panose="020B0400000000000000" pitchFamily="50" charset="-128"/>
                <a:cs typeface="Courier New" panose="02070309020205020404" pitchFamily="49" charset="0"/>
              </a:rPr>
              <a:t> </a:t>
            </a:r>
            <a:r>
              <a:rPr kumimoji="1" lang="en-US" altLang="ja-JP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游ゴシック" panose="020B0400000000000000" pitchFamily="50" charset="-128"/>
                <a:cs typeface="Courier New" panose="02070309020205020404" pitchFamily="49" charset="0"/>
              </a:rPr>
              <a:t> </a:t>
            </a:r>
            <a:r>
              <a:rPr kumimoji="1" lang="ja-JP" altLang="en-US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游ゴシック" panose="020B0400000000000000" pitchFamily="50" charset="-128"/>
                <a:cs typeface="Courier New" panose="02070309020205020404" pitchFamily="49" charset="0"/>
              </a:rPr>
              <a:t>購入日時 </a:t>
            </a:r>
            <a:r>
              <a:rPr kumimoji="1" lang="en-US" altLang="ja-JP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ourier New" panose="02070309020205020404" pitchFamily="49" charset="0"/>
                <a:ea typeface="游ゴシック" panose="020B0400000000000000" pitchFamily="50" charset="-128"/>
                <a:cs typeface="Courier New" panose="02070309020205020404" pitchFamily="49" charset="0"/>
              </a:rPr>
              <a:t>DATETIME</a:t>
            </a:r>
            <a:r>
              <a:rPr kumimoji="1" lang="en-US" altLang="ja-JP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游ゴシック" panose="020B0400000000000000" pitchFamily="50" charset="-128"/>
                <a:cs typeface="Courier New" panose="02070309020205020404" pitchFamily="49" charset="0"/>
              </a:rPr>
              <a:t>,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游ゴシック" panose="020B0400000000000000" pitchFamily="50" charset="-128"/>
                <a:cs typeface="Courier New" panose="02070309020205020404" pitchFamily="49" charset="0"/>
              </a:rPr>
              <a:t>  </a:t>
            </a:r>
            <a:r>
              <a:rPr kumimoji="1" lang="en-US" altLang="ja-JP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ourier New" panose="02070309020205020404" pitchFamily="49" charset="0"/>
                <a:ea typeface="游ゴシック" panose="020B0400000000000000" pitchFamily="50" charset="-128"/>
                <a:cs typeface="Courier New" panose="02070309020205020404" pitchFamily="49" charset="0"/>
              </a:rPr>
              <a:t>FOREIGN KEY </a:t>
            </a:r>
            <a:r>
              <a:rPr kumimoji="1" lang="en-US" altLang="ja-JP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游ゴシック" panose="020B0400000000000000" pitchFamily="50" charset="-128"/>
                <a:cs typeface="Courier New" panose="02070309020205020404" pitchFamily="49" charset="0"/>
              </a:rPr>
              <a:t>(</a:t>
            </a:r>
            <a:r>
              <a:rPr kumimoji="1" lang="ja-JP" altLang="en-US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游ゴシック" panose="020B0400000000000000" pitchFamily="50" charset="-128"/>
                <a:cs typeface="Courier New" panose="02070309020205020404" pitchFamily="49" charset="0"/>
              </a:rPr>
              <a:t>商品</a:t>
            </a:r>
            <a:r>
              <a:rPr kumimoji="1" lang="en-US" altLang="ja-JP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游ゴシック" panose="020B0400000000000000" pitchFamily="50" charset="-128"/>
                <a:cs typeface="Courier New" panose="02070309020205020404" pitchFamily="49" charset="0"/>
              </a:rPr>
              <a:t>ID) </a:t>
            </a:r>
            <a:r>
              <a:rPr kumimoji="1" lang="en-US" altLang="ja-JP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ourier New" panose="02070309020205020404" pitchFamily="49" charset="0"/>
                <a:ea typeface="游ゴシック" panose="020B0400000000000000" pitchFamily="50" charset="-128"/>
                <a:cs typeface="Courier New" panose="02070309020205020404" pitchFamily="49" charset="0"/>
              </a:rPr>
              <a:t>REFERENCES</a:t>
            </a:r>
            <a:r>
              <a:rPr kumimoji="1" lang="en-US" altLang="ja-JP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游ゴシック" panose="020B0400000000000000" pitchFamily="50" charset="-128"/>
                <a:cs typeface="Courier New" panose="02070309020205020404" pitchFamily="49" charset="0"/>
              </a:rPr>
              <a:t> </a:t>
            </a:r>
            <a:r>
              <a:rPr kumimoji="1" lang="ja-JP" altLang="en-US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游ゴシック" panose="020B0400000000000000" pitchFamily="50" charset="-128"/>
                <a:cs typeface="Courier New" panose="02070309020205020404" pitchFamily="49" charset="0"/>
              </a:rPr>
              <a:t>商品</a:t>
            </a:r>
            <a:r>
              <a:rPr kumimoji="1" lang="en-US" altLang="ja-JP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游ゴシック" panose="020B0400000000000000" pitchFamily="50" charset="-128"/>
                <a:cs typeface="Courier New" panose="02070309020205020404" pitchFamily="49" charset="0"/>
              </a:rPr>
              <a:t>(ID));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ourier New" panose="02070309020205020404" pitchFamily="49" charset="0"/>
                <a:ea typeface="游ゴシック" panose="020B0400000000000000" pitchFamily="50" charset="-128"/>
                <a:cs typeface="Courier New" panose="02070309020205020404" pitchFamily="49" charset="0"/>
              </a:rPr>
              <a:t>INSERT INTO </a:t>
            </a:r>
            <a:r>
              <a:rPr kumimoji="1" lang="ja-JP" altLang="en-US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游ゴシック" panose="020B0400000000000000" pitchFamily="50" charset="-128"/>
                <a:cs typeface="Courier New" panose="02070309020205020404" pitchFamily="49" charset="0"/>
              </a:rPr>
              <a:t>購入 </a:t>
            </a:r>
            <a:r>
              <a:rPr kumimoji="1" lang="en-US" altLang="ja-JP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ourier New" panose="02070309020205020404" pitchFamily="49" charset="0"/>
                <a:ea typeface="游ゴシック" panose="020B0400000000000000" pitchFamily="50" charset="-128"/>
                <a:cs typeface="Courier New" panose="02070309020205020404" pitchFamily="49" charset="0"/>
              </a:rPr>
              <a:t>VALUES</a:t>
            </a:r>
            <a:r>
              <a:rPr kumimoji="1" lang="en-US" altLang="ja-JP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游ゴシック" panose="020B0400000000000000" pitchFamily="50" charset="-128"/>
                <a:cs typeface="Courier New" panose="02070309020205020404" pitchFamily="49" charset="0"/>
              </a:rPr>
              <a:t>(1, 'X', 1, 10, ‘2024-01-04 09:00:00');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ourier New" panose="02070309020205020404" pitchFamily="49" charset="0"/>
                <a:ea typeface="游ゴシック" panose="020B0400000000000000" pitchFamily="50" charset="-128"/>
                <a:cs typeface="Courier New" panose="02070309020205020404" pitchFamily="49" charset="0"/>
              </a:rPr>
              <a:t>INSERT INTO </a:t>
            </a:r>
            <a:r>
              <a:rPr kumimoji="1" lang="ja-JP" altLang="en-US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游ゴシック" panose="020B0400000000000000" pitchFamily="50" charset="-128"/>
                <a:cs typeface="Courier New" panose="02070309020205020404" pitchFamily="49" charset="0"/>
              </a:rPr>
              <a:t>購入 </a:t>
            </a:r>
            <a:r>
              <a:rPr kumimoji="1" lang="en-US" altLang="ja-JP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ourier New" panose="02070309020205020404" pitchFamily="49" charset="0"/>
                <a:ea typeface="游ゴシック" panose="020B0400000000000000" pitchFamily="50" charset="-128"/>
                <a:cs typeface="Courier New" panose="02070309020205020404" pitchFamily="49" charset="0"/>
              </a:rPr>
              <a:t>VALUES</a:t>
            </a:r>
            <a:r>
              <a:rPr kumimoji="1" lang="en-US" altLang="ja-JP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游ゴシック" panose="020B0400000000000000" pitchFamily="50" charset="-128"/>
                <a:cs typeface="Courier New" panose="02070309020205020404" pitchFamily="49" charset="0"/>
              </a:rPr>
              <a:t>(2, 'Y', 2, 5, ‘2024-01-04 10:00:00');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ja-JP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select * FROM </a:t>
            </a:r>
            <a:r>
              <a:rPr kumimoji="0" lang="ja-JP" altLang="en-US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商品</a:t>
            </a:r>
            <a:r>
              <a:rPr kumimoji="0" lang="en-US" altLang="ja-JP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;</a:t>
            </a:r>
          </a:p>
          <a:p>
            <a:pPr>
              <a:defRPr/>
            </a:pPr>
            <a:r>
              <a:rPr kumimoji="0" lang="en-US" altLang="ja-JP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select * FROM </a:t>
            </a:r>
            <a:r>
              <a:rPr lang="ja-JP" altLang="en-US" b="1" dirty="0">
                <a:solidFill>
                  <a:srgbClr val="C00000"/>
                </a:solidFill>
                <a:latin typeface="Calibri" panose="020F0502020204030204"/>
                <a:ea typeface="游ゴシック" panose="020B0400000000000000" pitchFamily="50" charset="-128"/>
              </a:rPr>
              <a:t>購入</a:t>
            </a:r>
            <a:r>
              <a:rPr kumimoji="0" lang="en-US" altLang="ja-JP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;</a:t>
            </a:r>
            <a:endParaRPr kumimoji="0" lang="en-US" altLang="ja-JP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09034081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21844" y="88900"/>
            <a:ext cx="8771355" cy="613409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ja-JP" altLang="en-US" sz="2800" dirty="0"/>
              <a:t>④ 「</a:t>
            </a:r>
            <a:r>
              <a:rPr lang="en-US" altLang="ja-JP" sz="2800" b="1" dirty="0"/>
              <a:t>Execute</a:t>
            </a:r>
            <a:r>
              <a:rPr lang="ja-JP" altLang="en-US" sz="2800" dirty="0"/>
              <a:t>」をクリック</a:t>
            </a:r>
            <a:endParaRPr lang="en-US" altLang="ja-JP" sz="2800" dirty="0"/>
          </a:p>
          <a:p>
            <a:pPr marL="0" indent="0">
              <a:buNone/>
            </a:pPr>
            <a:r>
              <a:rPr lang="en-US" altLang="ja-JP" sz="2800" dirty="0"/>
              <a:t>SQL </a:t>
            </a:r>
            <a:r>
              <a:rPr lang="ja-JP" altLang="en-US" sz="2800" dirty="0"/>
              <a:t>文が</a:t>
            </a:r>
            <a:r>
              <a:rPr lang="ja-JP" altLang="en-US" sz="2800" b="1" dirty="0"/>
              <a:t>実行</a:t>
            </a:r>
            <a:r>
              <a:rPr lang="ja-JP" altLang="en-US" sz="2800" dirty="0"/>
              <a:t>され、結果が表示される。</a:t>
            </a:r>
            <a:endParaRPr lang="en-US" altLang="ja-JP" sz="2800" dirty="0"/>
          </a:p>
          <a:p>
            <a:pPr marL="0" indent="0">
              <a:buNone/>
            </a:pPr>
            <a:r>
              <a:rPr lang="ja-JP" altLang="en-US" sz="2800" dirty="0"/>
              <a:t>⑤ 下側のウインドウで、</a:t>
            </a:r>
            <a:r>
              <a:rPr lang="ja-JP" altLang="en-US" sz="2800" b="1" dirty="0"/>
              <a:t>結果を確認</a:t>
            </a:r>
            <a:r>
              <a:rPr lang="ja-JP" altLang="en-US" sz="2800" dirty="0"/>
              <a:t>。</a:t>
            </a:r>
            <a:endParaRPr lang="en-US" altLang="ja-JP" sz="2800" dirty="0"/>
          </a:p>
          <a:p>
            <a:pPr marL="0" indent="0">
              <a:buNone/>
            </a:pPr>
            <a:endParaRPr lang="en-US" altLang="ja-JP" sz="2800" dirty="0"/>
          </a:p>
          <a:p>
            <a:pPr marL="0" indent="0">
              <a:buNone/>
            </a:pPr>
            <a:endParaRPr kumimoji="1" lang="en-US" altLang="ja-JP" dirty="0"/>
          </a:p>
          <a:p>
            <a:pPr marL="0" indent="0">
              <a:buNone/>
            </a:pPr>
            <a:endParaRPr lang="en-US" altLang="ja-JP" dirty="0"/>
          </a:p>
          <a:p>
            <a:pPr marL="0" indent="0">
              <a:buNone/>
            </a:pPr>
            <a:endParaRPr kumimoji="1" lang="ja-JP" altLang="en-US" dirty="0"/>
          </a:p>
          <a:p>
            <a:pPr marL="0" indent="0">
              <a:buNone/>
            </a:pPr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205D82C-95A1-431E-8E38-AA614A14CDCF}" type="slidenum">
              <a:rPr kumimoji="1" lang="ja-JP" alt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33</a:t>
            </a:fld>
            <a:endParaRPr kumimoji="1" lang="ja-JP" altLang="en-US" sz="2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  <p:pic>
        <p:nvPicPr>
          <p:cNvPr id="5" name="図 4">
            <a:extLst>
              <a:ext uri="{FF2B5EF4-FFF2-40B4-BE49-F238E27FC236}">
                <a16:creationId xmlns:a16="http://schemas.microsoft.com/office/drawing/2014/main" id="{0474928C-3B0B-8D36-B7FB-B98FF3C10DF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63265" y="1860082"/>
            <a:ext cx="6443016" cy="46947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2410445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ED259134-F853-9ED6-4431-AA7B91432D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ja-JP" altLang="en-US" dirty="0"/>
              <a:t>ここまでのまとめ</a:t>
            </a:r>
            <a:endParaRPr kumimoji="1" lang="ja-JP" altLang="en-US" dirty="0"/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8BF8229C-3332-F0BB-99B4-EFA2EF7D8F8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1845" y="846252"/>
            <a:ext cx="8461208" cy="5875223"/>
          </a:xfrm>
        </p:spPr>
        <p:txBody>
          <a:bodyPr>
            <a:normAutofit/>
          </a:bodyPr>
          <a:lstStyle/>
          <a:p>
            <a:r>
              <a:rPr kumimoji="1" lang="en-US" altLang="ja-JP" sz="2400" b="1" dirty="0"/>
              <a:t>SQL </a:t>
            </a:r>
            <a:r>
              <a:rPr kumimoji="1" lang="ja-JP" altLang="en-US" sz="2400" b="1" dirty="0"/>
              <a:t>を用いた現在日時の表示 </a:t>
            </a:r>
            <a:r>
              <a:rPr kumimoji="1" lang="ja-JP" altLang="en-US" sz="2400" dirty="0"/>
              <a:t>（</a:t>
            </a:r>
            <a:r>
              <a:rPr kumimoji="1" lang="en-US" altLang="ja-JP" sz="2400" dirty="0"/>
              <a:t>MySQL </a:t>
            </a:r>
            <a:r>
              <a:rPr kumimoji="1" lang="ja-JP" altLang="en-US" sz="2400" dirty="0"/>
              <a:t>や </a:t>
            </a:r>
            <a:r>
              <a:rPr kumimoji="1" lang="en-US" altLang="ja-JP" sz="2400" dirty="0"/>
              <a:t>Access </a:t>
            </a:r>
            <a:r>
              <a:rPr kumimoji="1" lang="ja-JP" altLang="en-US" sz="2400" dirty="0"/>
              <a:t>などで動く）</a:t>
            </a:r>
            <a:endParaRPr kumimoji="1" lang="en-US" altLang="ja-JP" sz="2400" dirty="0"/>
          </a:p>
          <a:p>
            <a:pPr marL="0" indent="0">
              <a:buNone/>
            </a:pPr>
            <a:r>
              <a:rPr lang="en-US" altLang="ja-JP" sz="2400" b="1" dirty="0"/>
              <a:t>	select now();</a:t>
            </a:r>
          </a:p>
          <a:p>
            <a:pPr marL="0" indent="0">
              <a:buNone/>
            </a:pPr>
            <a:endParaRPr kumimoji="1" lang="en-US" altLang="ja-JP" sz="2400" dirty="0"/>
          </a:p>
          <a:p>
            <a:r>
              <a:rPr lang="en-US" altLang="ja-JP" sz="2400" b="1" dirty="0"/>
              <a:t>SQL </a:t>
            </a:r>
            <a:r>
              <a:rPr lang="ja-JP" altLang="en-US" sz="2400" b="1" dirty="0"/>
              <a:t>での日時の書き方</a:t>
            </a:r>
            <a:endParaRPr lang="en-US" altLang="ja-JP" sz="2400" b="1" dirty="0"/>
          </a:p>
          <a:p>
            <a:pPr marL="0" indent="0">
              <a:buNone/>
            </a:pPr>
            <a:r>
              <a:rPr kumimoji="1" lang="en-US" altLang="ja-JP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游ゴシック" panose="020B0400000000000000" pitchFamily="50" charset="-128"/>
                <a:cs typeface="Courier New" panose="02070309020205020404" pitchFamily="49" charset="0"/>
              </a:rPr>
              <a:t>	'2023-01-04 09:00:00'</a:t>
            </a:r>
          </a:p>
          <a:p>
            <a:pPr marL="0" indent="0">
              <a:buNone/>
            </a:pPr>
            <a:endParaRPr lang="en-US" altLang="ja-JP" sz="2400" b="1" dirty="0"/>
          </a:p>
          <a:p>
            <a:r>
              <a:rPr lang="ja-JP" altLang="en-US" sz="2400" b="1" dirty="0"/>
              <a:t>日時を扱うテーブル定義</a:t>
            </a:r>
            <a:endParaRPr lang="en-US" altLang="ja-JP" sz="2400" b="1" dirty="0"/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ourier New" panose="02070309020205020404" pitchFamily="49" charset="0"/>
                <a:ea typeface="游ゴシック" panose="020B0400000000000000" pitchFamily="50" charset="-128"/>
                <a:cs typeface="Courier New" panose="02070309020205020404" pitchFamily="49" charset="0"/>
              </a:rPr>
              <a:t>CREATE TABLE </a:t>
            </a:r>
            <a:r>
              <a:rPr kumimoji="1" lang="ja-JP" alt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游ゴシック" panose="020B0400000000000000" pitchFamily="50" charset="-128"/>
                <a:cs typeface="Courier New" panose="02070309020205020404" pitchFamily="49" charset="0"/>
              </a:rPr>
              <a:t>購入 </a:t>
            </a:r>
            <a:r>
              <a:rPr kumimoji="1" lang="en-US" altLang="ja-JP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游ゴシック" panose="020B0400000000000000" pitchFamily="50" charset="-128"/>
                <a:cs typeface="Courier New" panose="02070309020205020404" pitchFamily="49" charset="0"/>
              </a:rPr>
              <a:t>(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游ゴシック" panose="020B0400000000000000" pitchFamily="50" charset="-128"/>
                <a:cs typeface="Courier New" panose="02070309020205020404" pitchFamily="49" charset="0"/>
              </a:rPr>
              <a:t>  ID </a:t>
            </a:r>
            <a:r>
              <a:rPr kumimoji="1" lang="en-US" altLang="ja-JP" sz="1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ourier New" panose="02070309020205020404" pitchFamily="49" charset="0"/>
                <a:ea typeface="游ゴシック" panose="020B0400000000000000" pitchFamily="50" charset="-128"/>
                <a:cs typeface="Courier New" panose="02070309020205020404" pitchFamily="49" charset="0"/>
              </a:rPr>
              <a:t>INTEGER PRIMARY KEY</a:t>
            </a:r>
            <a:r>
              <a:rPr kumimoji="1" lang="en-US" altLang="ja-JP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游ゴシック" panose="020B0400000000000000" pitchFamily="50" charset="-128"/>
                <a:cs typeface="Courier New" panose="02070309020205020404" pitchFamily="49" charset="0"/>
              </a:rPr>
              <a:t>, 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游ゴシック" panose="020B0400000000000000" pitchFamily="50" charset="-128"/>
                <a:cs typeface="Courier New" panose="02070309020205020404" pitchFamily="49" charset="0"/>
              </a:rPr>
              <a:t>  </a:t>
            </a:r>
            <a:r>
              <a:rPr kumimoji="1" lang="ja-JP" alt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游ゴシック" panose="020B0400000000000000" pitchFamily="50" charset="-128"/>
                <a:cs typeface="Courier New" panose="02070309020205020404" pitchFamily="49" charset="0"/>
              </a:rPr>
              <a:t>購入者 </a:t>
            </a:r>
            <a:r>
              <a:rPr kumimoji="1" lang="en-US" altLang="ja-JP" sz="1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ourier New" panose="02070309020205020404" pitchFamily="49" charset="0"/>
                <a:ea typeface="游ゴシック" panose="020B0400000000000000" pitchFamily="50" charset="-128"/>
                <a:cs typeface="Courier New" panose="02070309020205020404" pitchFamily="49" charset="0"/>
              </a:rPr>
              <a:t>TEXT</a:t>
            </a:r>
            <a:r>
              <a:rPr kumimoji="1" lang="en-US" altLang="ja-JP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游ゴシック" panose="020B0400000000000000" pitchFamily="50" charset="-128"/>
                <a:cs typeface="Courier New" panose="02070309020205020404" pitchFamily="49" charset="0"/>
              </a:rPr>
              <a:t>, 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游ゴシック" panose="020B0400000000000000" pitchFamily="50" charset="-128"/>
                <a:cs typeface="Courier New" panose="02070309020205020404" pitchFamily="49" charset="0"/>
              </a:rPr>
              <a:t>  </a:t>
            </a:r>
            <a:r>
              <a:rPr kumimoji="1" lang="ja-JP" alt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游ゴシック" panose="020B0400000000000000" pitchFamily="50" charset="-128"/>
                <a:cs typeface="Courier New" panose="02070309020205020404" pitchFamily="49" charset="0"/>
              </a:rPr>
              <a:t>商品</a:t>
            </a:r>
            <a:r>
              <a:rPr kumimoji="1" lang="en-US" altLang="ja-JP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游ゴシック" panose="020B0400000000000000" pitchFamily="50" charset="-128"/>
                <a:cs typeface="Courier New" panose="02070309020205020404" pitchFamily="49" charset="0"/>
              </a:rPr>
              <a:t>ID </a:t>
            </a:r>
            <a:r>
              <a:rPr kumimoji="1" lang="en-US" altLang="ja-JP" sz="1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ourier New" panose="02070309020205020404" pitchFamily="49" charset="0"/>
                <a:ea typeface="游ゴシック" panose="020B0400000000000000" pitchFamily="50" charset="-128"/>
                <a:cs typeface="Courier New" panose="02070309020205020404" pitchFamily="49" charset="0"/>
              </a:rPr>
              <a:t>INTEGER</a:t>
            </a:r>
            <a:r>
              <a:rPr kumimoji="1" lang="en-US" altLang="ja-JP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游ゴシック" panose="020B0400000000000000" pitchFamily="50" charset="-128"/>
                <a:cs typeface="Courier New" panose="02070309020205020404" pitchFamily="49" charset="0"/>
              </a:rPr>
              <a:t>, 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游ゴシック" panose="020B0400000000000000" pitchFamily="50" charset="-128"/>
                <a:cs typeface="Courier New" panose="02070309020205020404" pitchFamily="49" charset="0"/>
              </a:rPr>
              <a:t>  </a:t>
            </a:r>
            <a:r>
              <a:rPr kumimoji="1" lang="ja-JP" alt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游ゴシック" panose="020B0400000000000000" pitchFamily="50" charset="-128"/>
                <a:cs typeface="Courier New" panose="02070309020205020404" pitchFamily="49" charset="0"/>
              </a:rPr>
              <a:t>数量 </a:t>
            </a:r>
            <a:r>
              <a:rPr kumimoji="1" lang="en-US" altLang="ja-JP" sz="1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ourier New" panose="02070309020205020404" pitchFamily="49" charset="0"/>
                <a:ea typeface="游ゴシック" panose="020B0400000000000000" pitchFamily="50" charset="-128"/>
                <a:cs typeface="Courier New" panose="02070309020205020404" pitchFamily="49" charset="0"/>
              </a:rPr>
              <a:t>INTEGER</a:t>
            </a:r>
            <a:r>
              <a:rPr kumimoji="1" lang="en-US" altLang="ja-JP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游ゴシック" panose="020B0400000000000000" pitchFamily="50" charset="-128"/>
                <a:cs typeface="Courier New" panose="02070309020205020404" pitchFamily="49" charset="0"/>
              </a:rPr>
              <a:t>,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800" b="1" dirty="0">
                <a:solidFill>
                  <a:prstClr val="black"/>
                </a:solidFill>
                <a:latin typeface="Courier New" panose="02070309020205020404" pitchFamily="49" charset="0"/>
                <a:ea typeface="游ゴシック" panose="020B0400000000000000" pitchFamily="50" charset="-128"/>
                <a:cs typeface="Courier New" panose="02070309020205020404" pitchFamily="49" charset="0"/>
              </a:rPr>
              <a:t> </a:t>
            </a:r>
            <a:r>
              <a:rPr kumimoji="1" lang="en-US" altLang="ja-JP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游ゴシック" panose="020B0400000000000000" pitchFamily="50" charset="-128"/>
                <a:cs typeface="Courier New" panose="02070309020205020404" pitchFamily="49" charset="0"/>
              </a:rPr>
              <a:t> </a:t>
            </a:r>
            <a:r>
              <a:rPr kumimoji="1" lang="ja-JP" alt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游ゴシック" panose="020B0400000000000000" pitchFamily="50" charset="-128"/>
                <a:cs typeface="Courier New" panose="02070309020205020404" pitchFamily="49" charset="0"/>
              </a:rPr>
              <a:t>購入日時 </a:t>
            </a:r>
            <a:r>
              <a:rPr kumimoji="1" lang="en-US" altLang="ja-JP" sz="1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ourier New" panose="02070309020205020404" pitchFamily="49" charset="0"/>
                <a:ea typeface="游ゴシック" panose="020B0400000000000000" pitchFamily="50" charset="-128"/>
                <a:cs typeface="Courier New" panose="02070309020205020404" pitchFamily="49" charset="0"/>
              </a:rPr>
              <a:t>DATETIME</a:t>
            </a:r>
            <a:r>
              <a:rPr kumimoji="1" lang="en-US" altLang="ja-JP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游ゴシック" panose="020B0400000000000000" pitchFamily="50" charset="-128"/>
                <a:cs typeface="Courier New" panose="02070309020205020404" pitchFamily="49" charset="0"/>
              </a:rPr>
              <a:t>,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游ゴシック" panose="020B0400000000000000" pitchFamily="50" charset="-128"/>
                <a:cs typeface="Courier New" panose="02070309020205020404" pitchFamily="49" charset="0"/>
              </a:rPr>
              <a:t>  </a:t>
            </a:r>
            <a:r>
              <a:rPr kumimoji="1" lang="en-US" altLang="ja-JP" sz="1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ourier New" panose="02070309020205020404" pitchFamily="49" charset="0"/>
                <a:ea typeface="游ゴシック" panose="020B0400000000000000" pitchFamily="50" charset="-128"/>
                <a:cs typeface="Courier New" panose="02070309020205020404" pitchFamily="49" charset="0"/>
              </a:rPr>
              <a:t>FOREIGN KEY </a:t>
            </a:r>
            <a:r>
              <a:rPr kumimoji="1" lang="en-US" altLang="ja-JP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游ゴシック" panose="020B0400000000000000" pitchFamily="50" charset="-128"/>
                <a:cs typeface="Courier New" panose="02070309020205020404" pitchFamily="49" charset="0"/>
              </a:rPr>
              <a:t>(</a:t>
            </a:r>
            <a:r>
              <a:rPr kumimoji="1" lang="ja-JP" alt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游ゴシック" panose="020B0400000000000000" pitchFamily="50" charset="-128"/>
                <a:cs typeface="Courier New" panose="02070309020205020404" pitchFamily="49" charset="0"/>
              </a:rPr>
              <a:t>商品</a:t>
            </a:r>
            <a:r>
              <a:rPr kumimoji="1" lang="en-US" altLang="ja-JP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游ゴシック" panose="020B0400000000000000" pitchFamily="50" charset="-128"/>
                <a:cs typeface="Courier New" panose="02070309020205020404" pitchFamily="49" charset="0"/>
              </a:rPr>
              <a:t>ID) </a:t>
            </a:r>
            <a:r>
              <a:rPr kumimoji="1" lang="en-US" altLang="ja-JP" sz="1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ourier New" panose="02070309020205020404" pitchFamily="49" charset="0"/>
                <a:ea typeface="游ゴシック" panose="020B0400000000000000" pitchFamily="50" charset="-128"/>
                <a:cs typeface="Courier New" panose="02070309020205020404" pitchFamily="49" charset="0"/>
              </a:rPr>
              <a:t>REFERENCES</a:t>
            </a:r>
            <a:r>
              <a:rPr kumimoji="1" lang="en-US" altLang="ja-JP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游ゴシック" panose="020B0400000000000000" pitchFamily="50" charset="-128"/>
                <a:cs typeface="Courier New" panose="02070309020205020404" pitchFamily="49" charset="0"/>
              </a:rPr>
              <a:t> </a:t>
            </a:r>
            <a:r>
              <a:rPr kumimoji="1" lang="ja-JP" alt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游ゴシック" panose="020B0400000000000000" pitchFamily="50" charset="-128"/>
                <a:cs typeface="Courier New" panose="02070309020205020404" pitchFamily="49" charset="0"/>
              </a:rPr>
              <a:t>商品</a:t>
            </a:r>
            <a:r>
              <a:rPr kumimoji="1" lang="en-US" altLang="ja-JP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游ゴシック" panose="020B0400000000000000" pitchFamily="50" charset="-128"/>
                <a:cs typeface="Courier New" panose="02070309020205020404" pitchFamily="49" charset="0"/>
              </a:rPr>
              <a:t>(ID));</a:t>
            </a:r>
          </a:p>
          <a:p>
            <a:pPr marL="0" indent="0">
              <a:buNone/>
            </a:pPr>
            <a:endParaRPr lang="en-US" altLang="ja-JP" sz="2400" b="1" dirty="0"/>
          </a:p>
          <a:p>
            <a:pPr marL="0" indent="0">
              <a:buNone/>
            </a:pPr>
            <a:endParaRPr kumimoji="1" lang="en-US" altLang="ja-JP" sz="2400" dirty="0"/>
          </a:p>
          <a:p>
            <a:endParaRPr kumimoji="1" lang="ja-JP" altLang="en-US" sz="2400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38747977-2177-B310-1264-6A2E233F3F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5D82C-95A1-431E-8E38-AA614A14CDCF}" type="slidenum">
              <a:rPr kumimoji="1" lang="ja-JP" altLang="en-US" smtClean="0"/>
              <a:t>34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03849060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54A6836E-C603-43CB-9DA7-89D8E3FA383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9143771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296007DD-F9BF-4F0F-B8C6-C514B284197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28" y="0"/>
            <a:ext cx="9143772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565443" y="1321056"/>
            <a:ext cx="8013114" cy="1991979"/>
          </a:xfrm>
        </p:spPr>
        <p:txBody>
          <a:bodyPr anchor="b">
            <a:normAutofit/>
          </a:bodyPr>
          <a:lstStyle/>
          <a:p>
            <a:r>
              <a:rPr lang="en-US" altLang="ja-JP" sz="4500" dirty="0">
                <a:solidFill>
                  <a:schemeClr val="tx2"/>
                </a:solidFill>
                <a:latin typeface="メイリオ" panose="020B0604030504040204" pitchFamily="50" charset="-128"/>
              </a:rPr>
              <a:t>13-3. </a:t>
            </a:r>
            <a:r>
              <a:rPr lang="ja-JP" altLang="en-US" sz="4500" dirty="0">
                <a:solidFill>
                  <a:schemeClr val="tx2"/>
                </a:solidFill>
                <a:latin typeface="メイリオ" panose="020B0604030504040204" pitchFamily="50" charset="-128"/>
              </a:rPr>
              <a:t>データウエアハウス</a:t>
            </a: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8A0FAFCA-5C96-453B-83B7-A9AEF7F1896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5900351" y="0"/>
            <a:ext cx="3243649" cy="2641149"/>
            <a:chOff x="6867015" y="-1"/>
            <a:chExt cx="5324985" cy="3251912"/>
          </a:xfrm>
          <a:solidFill>
            <a:schemeClr val="accent5">
              <a:alpha val="10000"/>
            </a:schemeClr>
          </a:solidFill>
        </p:grpSpPr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4A0F84AE-A24D-4353-B1BA-BD80DAA385F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867015" y="-1"/>
              <a:ext cx="5324985" cy="3251912"/>
            </a:xfrm>
            <a:custGeom>
              <a:avLst/>
              <a:gdLst>
                <a:gd name="connsiteX0" fmla="*/ 0 w 5324985"/>
                <a:gd name="connsiteY0" fmla="*/ 0 h 3251912"/>
                <a:gd name="connsiteX1" fmla="*/ 36826 w 5324985"/>
                <a:gd name="connsiteY1" fmla="*/ 0 h 3251912"/>
                <a:gd name="connsiteX2" fmla="*/ 45003 w 5324985"/>
                <a:gd name="connsiteY2" fmla="*/ 152909 h 3251912"/>
                <a:gd name="connsiteX3" fmla="*/ 68956 w 5324985"/>
                <a:gd name="connsiteY3" fmla="*/ 308600 h 3251912"/>
                <a:gd name="connsiteX4" fmla="*/ 167774 w 5324985"/>
                <a:gd name="connsiteY4" fmla="*/ 607968 h 3251912"/>
                <a:gd name="connsiteX5" fmla="*/ 201857 w 5324985"/>
                <a:gd name="connsiteY5" fmla="*/ 679539 h 3251912"/>
                <a:gd name="connsiteX6" fmla="*/ 239741 w 5324985"/>
                <a:gd name="connsiteY6" fmla="*/ 749488 h 3251912"/>
                <a:gd name="connsiteX7" fmla="*/ 323724 w 5324985"/>
                <a:gd name="connsiteY7" fmla="*/ 885101 h 3251912"/>
                <a:gd name="connsiteX8" fmla="*/ 416412 w 5324985"/>
                <a:gd name="connsiteY8" fmla="*/ 1016081 h 3251912"/>
                <a:gd name="connsiteX9" fmla="*/ 515719 w 5324985"/>
                <a:gd name="connsiteY9" fmla="*/ 1143356 h 3251912"/>
                <a:gd name="connsiteX10" fmla="*/ 722427 w 5324985"/>
                <a:gd name="connsiteY10" fmla="*/ 1395127 h 3251912"/>
                <a:gd name="connsiteX11" fmla="*/ 825780 w 5324985"/>
                <a:gd name="connsiteY11" fmla="*/ 1522749 h 3251912"/>
                <a:gd name="connsiteX12" fmla="*/ 926314 w 5324985"/>
                <a:gd name="connsiteY12" fmla="*/ 1651992 h 3251912"/>
                <a:gd name="connsiteX13" fmla="*/ 1026848 w 5324985"/>
                <a:gd name="connsiteY13" fmla="*/ 1776836 h 3251912"/>
                <a:gd name="connsiteX14" fmla="*/ 1131918 w 5324985"/>
                <a:gd name="connsiteY14" fmla="*/ 1897393 h 3251912"/>
                <a:gd name="connsiteX15" fmla="*/ 1354688 w 5324985"/>
                <a:gd name="connsiteY15" fmla="*/ 2124728 h 3251912"/>
                <a:gd name="connsiteX16" fmla="*/ 1855027 w 5324985"/>
                <a:gd name="connsiteY16" fmla="*/ 2504236 h 3251912"/>
                <a:gd name="connsiteX17" fmla="*/ 2131618 w 5324985"/>
                <a:gd name="connsiteY17" fmla="*/ 2646913 h 3251912"/>
                <a:gd name="connsiteX18" fmla="*/ 2423534 w 5324985"/>
                <a:gd name="connsiteY18" fmla="*/ 2754732 h 3251912"/>
                <a:gd name="connsiteX19" fmla="*/ 2727588 w 5324985"/>
                <a:gd name="connsiteY19" fmla="*/ 2829197 h 3251912"/>
                <a:gd name="connsiteX20" fmla="*/ 3041083 w 5324985"/>
                <a:gd name="connsiteY20" fmla="*/ 2870890 h 3251912"/>
                <a:gd name="connsiteX21" fmla="*/ 3360340 w 5324985"/>
                <a:gd name="connsiteY21" fmla="*/ 2883976 h 3251912"/>
                <a:gd name="connsiteX22" fmla="*/ 3439663 w 5324985"/>
                <a:gd name="connsiteY22" fmla="*/ 2883396 h 3251912"/>
                <a:gd name="connsiteX23" fmla="*/ 3478529 w 5324985"/>
                <a:gd name="connsiteY23" fmla="*/ 2882471 h 3251912"/>
                <a:gd name="connsiteX24" fmla="*/ 3517271 w 5324985"/>
                <a:gd name="connsiteY24" fmla="*/ 2880616 h 3251912"/>
                <a:gd name="connsiteX25" fmla="*/ 3671260 w 5324985"/>
                <a:gd name="connsiteY25" fmla="*/ 2867878 h 3251912"/>
                <a:gd name="connsiteX26" fmla="*/ 4265268 w 5324985"/>
                <a:gd name="connsiteY26" fmla="*/ 2716283 h 3251912"/>
                <a:gd name="connsiteX27" fmla="*/ 4546395 w 5324985"/>
                <a:gd name="connsiteY27" fmla="*/ 2584724 h 3251912"/>
                <a:gd name="connsiteX28" fmla="*/ 4817837 w 5324985"/>
                <a:gd name="connsiteY28" fmla="*/ 2424674 h 3251912"/>
                <a:gd name="connsiteX29" fmla="*/ 5081677 w 5324985"/>
                <a:gd name="connsiteY29" fmla="*/ 2243548 h 3251912"/>
                <a:gd name="connsiteX30" fmla="*/ 5211881 w 5324985"/>
                <a:gd name="connsiteY30" fmla="*/ 2147658 h 3251912"/>
                <a:gd name="connsiteX31" fmla="*/ 5324985 w 5324985"/>
                <a:gd name="connsiteY31" fmla="*/ 2062128 h 3251912"/>
                <a:gd name="connsiteX32" fmla="*/ 5324985 w 5324985"/>
                <a:gd name="connsiteY32" fmla="*/ 2514993 h 3251912"/>
                <a:gd name="connsiteX33" fmla="*/ 5314867 w 5324985"/>
                <a:gd name="connsiteY33" fmla="*/ 2522881 h 3251912"/>
                <a:gd name="connsiteX34" fmla="*/ 5038276 w 5324985"/>
                <a:gd name="connsiteY34" fmla="*/ 2722421 h 3251912"/>
                <a:gd name="connsiteX35" fmla="*/ 4741701 w 5324985"/>
                <a:gd name="connsiteY35" fmla="*/ 2904937 h 3251912"/>
                <a:gd name="connsiteX36" fmla="*/ 4420728 w 5324985"/>
                <a:gd name="connsiteY36" fmla="*/ 3058848 h 3251912"/>
                <a:gd name="connsiteX37" fmla="*/ 3717481 w 5324985"/>
                <a:gd name="connsiteY37" fmla="*/ 3237079 h 3251912"/>
                <a:gd name="connsiteX38" fmla="*/ 3535661 w 5324985"/>
                <a:gd name="connsiteY38" fmla="*/ 3249934 h 3251912"/>
                <a:gd name="connsiteX39" fmla="*/ 3490175 w 5324985"/>
                <a:gd name="connsiteY39" fmla="*/ 3251555 h 3251912"/>
                <a:gd name="connsiteX40" fmla="*/ 3444813 w 5324985"/>
                <a:gd name="connsiteY40" fmla="*/ 3251787 h 3251912"/>
                <a:gd name="connsiteX41" fmla="*/ 3355681 w 5324985"/>
                <a:gd name="connsiteY41" fmla="*/ 3250745 h 3251912"/>
                <a:gd name="connsiteX42" fmla="*/ 3179011 w 5324985"/>
                <a:gd name="connsiteY42" fmla="*/ 3243795 h 3251912"/>
                <a:gd name="connsiteX43" fmla="*/ 3002217 w 5324985"/>
                <a:gd name="connsiteY43" fmla="*/ 3227814 h 3251912"/>
                <a:gd name="connsiteX44" fmla="*/ 2650103 w 5324985"/>
                <a:gd name="connsiteY44" fmla="*/ 3170836 h 3251912"/>
                <a:gd name="connsiteX45" fmla="*/ 2305836 w 5324985"/>
                <a:gd name="connsiteY45" fmla="*/ 3072514 h 3251912"/>
                <a:gd name="connsiteX46" fmla="*/ 1978611 w 5324985"/>
                <a:gd name="connsiteY46" fmla="*/ 2929952 h 3251912"/>
                <a:gd name="connsiteX47" fmla="*/ 1678235 w 5324985"/>
                <a:gd name="connsiteY47" fmla="*/ 2744424 h 3251912"/>
                <a:gd name="connsiteX48" fmla="*/ 1175688 w 5324985"/>
                <a:gd name="connsiteY48" fmla="*/ 2277018 h 3251912"/>
                <a:gd name="connsiteX49" fmla="*/ 971310 w 5324985"/>
                <a:gd name="connsiteY49" fmla="*/ 2012044 h 3251912"/>
                <a:gd name="connsiteX50" fmla="*/ 790717 w 5324985"/>
                <a:gd name="connsiteY50" fmla="*/ 1735723 h 3251912"/>
                <a:gd name="connsiteX51" fmla="*/ 706488 w 5324985"/>
                <a:gd name="connsiteY51" fmla="*/ 1598604 h 3251912"/>
                <a:gd name="connsiteX52" fmla="*/ 618951 w 5324985"/>
                <a:gd name="connsiteY52" fmla="*/ 1463802 h 3251912"/>
                <a:gd name="connsiteX53" fmla="*/ 436273 w 5324985"/>
                <a:gd name="connsiteY53" fmla="*/ 1195355 h 3251912"/>
                <a:gd name="connsiteX54" fmla="*/ 346896 w 5324985"/>
                <a:gd name="connsiteY54" fmla="*/ 1058816 h 3251912"/>
                <a:gd name="connsiteX55" fmla="*/ 261809 w 5324985"/>
                <a:gd name="connsiteY55" fmla="*/ 919264 h 3251912"/>
                <a:gd name="connsiteX56" fmla="*/ 118487 w 5324985"/>
                <a:gd name="connsiteY56" fmla="*/ 626498 h 3251912"/>
                <a:gd name="connsiteX57" fmla="*/ 28130 w 5324985"/>
                <a:gd name="connsiteY57" fmla="*/ 315781 h 3251912"/>
                <a:gd name="connsiteX58" fmla="*/ 6751 w 5324985"/>
                <a:gd name="connsiteY58" fmla="*/ 156195 h 32519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</a:cxnLst>
              <a:rect l="l" t="t" r="r" b="b"/>
              <a:pathLst>
                <a:path w="5324985" h="3251912">
                  <a:moveTo>
                    <a:pt x="0" y="0"/>
                  </a:moveTo>
                  <a:lnTo>
                    <a:pt x="36826" y="0"/>
                  </a:lnTo>
                  <a:lnTo>
                    <a:pt x="45003" y="152909"/>
                  </a:lnTo>
                  <a:cubicBezTo>
                    <a:pt x="50351" y="205154"/>
                    <a:pt x="58290" y="257123"/>
                    <a:pt x="68956" y="308600"/>
                  </a:cubicBezTo>
                  <a:cubicBezTo>
                    <a:pt x="91393" y="411324"/>
                    <a:pt x="123882" y="511847"/>
                    <a:pt x="167774" y="607968"/>
                  </a:cubicBezTo>
                  <a:cubicBezTo>
                    <a:pt x="178195" y="632173"/>
                    <a:pt x="190333" y="655798"/>
                    <a:pt x="201857" y="679539"/>
                  </a:cubicBezTo>
                  <a:cubicBezTo>
                    <a:pt x="214363" y="702933"/>
                    <a:pt x="226255" y="726557"/>
                    <a:pt x="239741" y="749488"/>
                  </a:cubicBezTo>
                  <a:cubicBezTo>
                    <a:pt x="265488" y="795812"/>
                    <a:pt x="294176" y="840746"/>
                    <a:pt x="323724" y="885101"/>
                  </a:cubicBezTo>
                  <a:cubicBezTo>
                    <a:pt x="353149" y="929572"/>
                    <a:pt x="384657" y="972885"/>
                    <a:pt x="416412" y="1016081"/>
                  </a:cubicBezTo>
                  <a:cubicBezTo>
                    <a:pt x="448655" y="1058931"/>
                    <a:pt x="482127" y="1101202"/>
                    <a:pt x="515719" y="1143356"/>
                  </a:cubicBezTo>
                  <a:cubicBezTo>
                    <a:pt x="583027" y="1227782"/>
                    <a:pt x="653402" y="1310470"/>
                    <a:pt x="722427" y="1395127"/>
                  </a:cubicBezTo>
                  <a:cubicBezTo>
                    <a:pt x="757123" y="1437282"/>
                    <a:pt x="791697" y="1479783"/>
                    <a:pt x="825780" y="1522749"/>
                  </a:cubicBezTo>
                  <a:cubicBezTo>
                    <a:pt x="859742" y="1565367"/>
                    <a:pt x="893457" y="1610649"/>
                    <a:pt x="926314" y="1651992"/>
                  </a:cubicBezTo>
                  <a:cubicBezTo>
                    <a:pt x="958927" y="1694379"/>
                    <a:pt x="993132" y="1735492"/>
                    <a:pt x="1026848" y="1776836"/>
                  </a:cubicBezTo>
                  <a:cubicBezTo>
                    <a:pt x="1061545" y="1817485"/>
                    <a:pt x="1095996" y="1858133"/>
                    <a:pt x="1131918" y="1897393"/>
                  </a:cubicBezTo>
                  <a:cubicBezTo>
                    <a:pt x="1203273" y="1976376"/>
                    <a:pt x="1277447" y="2052463"/>
                    <a:pt x="1354688" y="2124728"/>
                  </a:cubicBezTo>
                  <a:cubicBezTo>
                    <a:pt x="1509411" y="2268911"/>
                    <a:pt x="1676396" y="2397575"/>
                    <a:pt x="1855027" y="2504236"/>
                  </a:cubicBezTo>
                  <a:cubicBezTo>
                    <a:pt x="1944528" y="2557277"/>
                    <a:pt x="2036357" y="2605917"/>
                    <a:pt x="2131618" y="2646913"/>
                  </a:cubicBezTo>
                  <a:cubicBezTo>
                    <a:pt x="2226267" y="2689068"/>
                    <a:pt x="2323981" y="2724622"/>
                    <a:pt x="2423534" y="2754732"/>
                  </a:cubicBezTo>
                  <a:cubicBezTo>
                    <a:pt x="2523087" y="2784958"/>
                    <a:pt x="2624602" y="2809394"/>
                    <a:pt x="2727588" y="2829197"/>
                  </a:cubicBezTo>
                  <a:cubicBezTo>
                    <a:pt x="2830698" y="2848653"/>
                    <a:pt x="2935522" y="2861971"/>
                    <a:pt x="3041083" y="2870890"/>
                  </a:cubicBezTo>
                  <a:cubicBezTo>
                    <a:pt x="3146644" y="2879922"/>
                    <a:pt x="3253307" y="2883860"/>
                    <a:pt x="3360340" y="2883976"/>
                  </a:cubicBezTo>
                  <a:cubicBezTo>
                    <a:pt x="3387067" y="2883976"/>
                    <a:pt x="3414162" y="2884439"/>
                    <a:pt x="3439663" y="2883396"/>
                  </a:cubicBezTo>
                  <a:lnTo>
                    <a:pt x="3478529" y="2882471"/>
                  </a:lnTo>
                  <a:lnTo>
                    <a:pt x="3517271" y="2880616"/>
                  </a:lnTo>
                  <a:cubicBezTo>
                    <a:pt x="3568887" y="2878417"/>
                    <a:pt x="3620257" y="2873552"/>
                    <a:pt x="3671260" y="2867878"/>
                  </a:cubicBezTo>
                  <a:cubicBezTo>
                    <a:pt x="3875515" y="2844253"/>
                    <a:pt x="4074253" y="2792486"/>
                    <a:pt x="4265268" y="2716283"/>
                  </a:cubicBezTo>
                  <a:cubicBezTo>
                    <a:pt x="4361020" y="2678529"/>
                    <a:pt x="4454444" y="2633710"/>
                    <a:pt x="4546395" y="2584724"/>
                  </a:cubicBezTo>
                  <a:cubicBezTo>
                    <a:pt x="4638470" y="2535967"/>
                    <a:pt x="4728827" y="2481885"/>
                    <a:pt x="4817837" y="2424674"/>
                  </a:cubicBezTo>
                  <a:cubicBezTo>
                    <a:pt x="4906846" y="2367348"/>
                    <a:pt x="4994385" y="2306317"/>
                    <a:pt x="5081677" y="2243548"/>
                  </a:cubicBezTo>
                  <a:cubicBezTo>
                    <a:pt x="5125201" y="2212164"/>
                    <a:pt x="5168603" y="2179969"/>
                    <a:pt x="5211881" y="2147658"/>
                  </a:cubicBezTo>
                  <a:lnTo>
                    <a:pt x="5324985" y="2062128"/>
                  </a:lnTo>
                  <a:lnTo>
                    <a:pt x="5324985" y="2514993"/>
                  </a:lnTo>
                  <a:lnTo>
                    <a:pt x="5314867" y="2522881"/>
                  </a:lnTo>
                  <a:cubicBezTo>
                    <a:pt x="5225490" y="2591325"/>
                    <a:pt x="5133783" y="2658379"/>
                    <a:pt x="5038276" y="2722421"/>
                  </a:cubicBezTo>
                  <a:cubicBezTo>
                    <a:pt x="4942892" y="2786348"/>
                    <a:pt x="4844810" y="2848422"/>
                    <a:pt x="4741701" y="2904937"/>
                  </a:cubicBezTo>
                  <a:cubicBezTo>
                    <a:pt x="4638592" y="2961337"/>
                    <a:pt x="4531929" y="3013683"/>
                    <a:pt x="4420728" y="3058848"/>
                  </a:cubicBezTo>
                  <a:cubicBezTo>
                    <a:pt x="4199063" y="3150338"/>
                    <a:pt x="3959621" y="3211485"/>
                    <a:pt x="3717481" y="3237079"/>
                  </a:cubicBezTo>
                  <a:cubicBezTo>
                    <a:pt x="3656914" y="3243101"/>
                    <a:pt x="3596227" y="3247966"/>
                    <a:pt x="3535661" y="3249934"/>
                  </a:cubicBezTo>
                  <a:lnTo>
                    <a:pt x="3490175" y="3251555"/>
                  </a:lnTo>
                  <a:lnTo>
                    <a:pt x="3444813" y="3251787"/>
                  </a:lnTo>
                  <a:cubicBezTo>
                    <a:pt x="3414162" y="3252250"/>
                    <a:pt x="3385105" y="3251324"/>
                    <a:pt x="3355681" y="3250745"/>
                  </a:cubicBezTo>
                  <a:cubicBezTo>
                    <a:pt x="3296954" y="3250050"/>
                    <a:pt x="3237860" y="3246692"/>
                    <a:pt x="3179011" y="3243795"/>
                  </a:cubicBezTo>
                  <a:cubicBezTo>
                    <a:pt x="3120039" y="3239164"/>
                    <a:pt x="3061067" y="3234878"/>
                    <a:pt x="3002217" y="3227814"/>
                  </a:cubicBezTo>
                  <a:cubicBezTo>
                    <a:pt x="2884397" y="3214496"/>
                    <a:pt x="2766699" y="3196314"/>
                    <a:pt x="2650103" y="3170836"/>
                  </a:cubicBezTo>
                  <a:cubicBezTo>
                    <a:pt x="2533510" y="3145358"/>
                    <a:pt x="2418263" y="3112583"/>
                    <a:pt x="2305836" y="3072514"/>
                  </a:cubicBezTo>
                  <a:cubicBezTo>
                    <a:pt x="2193410" y="3032328"/>
                    <a:pt x="2083926" y="2984383"/>
                    <a:pt x="1978611" y="2929952"/>
                  </a:cubicBezTo>
                  <a:cubicBezTo>
                    <a:pt x="1873663" y="2874711"/>
                    <a:pt x="1772884" y="2812985"/>
                    <a:pt x="1678235" y="2744424"/>
                  </a:cubicBezTo>
                  <a:cubicBezTo>
                    <a:pt x="1488201" y="2608001"/>
                    <a:pt x="1321708" y="2448068"/>
                    <a:pt x="1175688" y="2277018"/>
                  </a:cubicBezTo>
                  <a:cubicBezTo>
                    <a:pt x="1102985" y="2191086"/>
                    <a:pt x="1035309" y="2102377"/>
                    <a:pt x="971310" y="2012044"/>
                  </a:cubicBezTo>
                  <a:cubicBezTo>
                    <a:pt x="907188" y="1921714"/>
                    <a:pt x="847358" y="1829413"/>
                    <a:pt x="790717" y="1735723"/>
                  </a:cubicBezTo>
                  <a:cubicBezTo>
                    <a:pt x="761782" y="1688357"/>
                    <a:pt x="735300" y="1644002"/>
                    <a:pt x="706488" y="1598604"/>
                  </a:cubicBezTo>
                  <a:cubicBezTo>
                    <a:pt x="677922" y="1553555"/>
                    <a:pt x="648866" y="1508505"/>
                    <a:pt x="618951" y="1463802"/>
                  </a:cubicBezTo>
                  <a:lnTo>
                    <a:pt x="436273" y="1195355"/>
                  </a:lnTo>
                  <a:cubicBezTo>
                    <a:pt x="405990" y="1150189"/>
                    <a:pt x="376075" y="1104792"/>
                    <a:pt x="346896" y="1058816"/>
                  </a:cubicBezTo>
                  <a:cubicBezTo>
                    <a:pt x="317716" y="1012838"/>
                    <a:pt x="288782" y="966747"/>
                    <a:pt x="261809" y="919264"/>
                  </a:cubicBezTo>
                  <a:cubicBezTo>
                    <a:pt x="207742" y="824764"/>
                    <a:pt x="158088" y="727485"/>
                    <a:pt x="118487" y="626498"/>
                  </a:cubicBezTo>
                  <a:cubicBezTo>
                    <a:pt x="78151" y="525859"/>
                    <a:pt x="48237" y="421515"/>
                    <a:pt x="28130" y="315781"/>
                  </a:cubicBezTo>
                  <a:cubicBezTo>
                    <a:pt x="18506" y="262914"/>
                    <a:pt x="11425" y="209642"/>
                    <a:pt x="6751" y="156195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AF093259-3E74-43A1-944B-B106C8105E9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916467" y="-1"/>
              <a:ext cx="5275533" cy="2980757"/>
            </a:xfrm>
            <a:custGeom>
              <a:avLst/>
              <a:gdLst>
                <a:gd name="connsiteX0" fmla="*/ 0 w 5275533"/>
                <a:gd name="connsiteY0" fmla="*/ 0 h 2980757"/>
                <a:gd name="connsiteX1" fmla="*/ 201166 w 5275533"/>
                <a:gd name="connsiteY1" fmla="*/ 0 h 2980757"/>
                <a:gd name="connsiteX2" fmla="*/ 206734 w 5275533"/>
                <a:gd name="connsiteY2" fmla="*/ 89286 h 2980757"/>
                <a:gd name="connsiteX3" fmla="*/ 232051 w 5275533"/>
                <a:gd name="connsiteY3" fmla="*/ 226897 h 2980757"/>
                <a:gd name="connsiteX4" fmla="*/ 332707 w 5275533"/>
                <a:gd name="connsiteY4" fmla="*/ 487120 h 2980757"/>
                <a:gd name="connsiteX5" fmla="*/ 402959 w 5275533"/>
                <a:gd name="connsiteY5" fmla="*/ 609647 h 2980757"/>
                <a:gd name="connsiteX6" fmla="*/ 483631 w 5275533"/>
                <a:gd name="connsiteY6" fmla="*/ 728236 h 2980757"/>
                <a:gd name="connsiteX7" fmla="*/ 669986 w 5275533"/>
                <a:gd name="connsiteY7" fmla="*/ 957424 h 2980757"/>
                <a:gd name="connsiteX8" fmla="*/ 871667 w 5275533"/>
                <a:gd name="connsiteY8" fmla="*/ 1188348 h 2980757"/>
                <a:gd name="connsiteX9" fmla="*/ 971956 w 5275533"/>
                <a:gd name="connsiteY9" fmla="*/ 1308905 h 2980757"/>
                <a:gd name="connsiteX10" fmla="*/ 1020139 w 5275533"/>
                <a:gd name="connsiteY10" fmla="*/ 1368084 h 2980757"/>
                <a:gd name="connsiteX11" fmla="*/ 1067340 w 5275533"/>
                <a:gd name="connsiteY11" fmla="*/ 1424715 h 2980757"/>
                <a:gd name="connsiteX12" fmla="*/ 1472909 w 5275533"/>
                <a:gd name="connsiteY12" fmla="*/ 1843252 h 2980757"/>
                <a:gd name="connsiteX13" fmla="*/ 1688567 w 5275533"/>
                <a:gd name="connsiteY13" fmla="*/ 2031559 h 2980757"/>
                <a:gd name="connsiteX14" fmla="*/ 1914401 w 5275533"/>
                <a:gd name="connsiteY14" fmla="*/ 2205156 h 2980757"/>
                <a:gd name="connsiteX15" fmla="*/ 2418909 w 5275533"/>
                <a:gd name="connsiteY15" fmla="*/ 2479741 h 2980757"/>
                <a:gd name="connsiteX16" fmla="*/ 2701141 w 5275533"/>
                <a:gd name="connsiteY16" fmla="*/ 2557333 h 2980757"/>
                <a:gd name="connsiteX17" fmla="*/ 2773475 w 5275533"/>
                <a:gd name="connsiteY17" fmla="*/ 2570999 h 2980757"/>
                <a:gd name="connsiteX18" fmla="*/ 2846424 w 5275533"/>
                <a:gd name="connsiteY18" fmla="*/ 2582465 h 2980757"/>
                <a:gd name="connsiteX19" fmla="*/ 2993669 w 5275533"/>
                <a:gd name="connsiteY19" fmla="*/ 2598909 h 2980757"/>
                <a:gd name="connsiteX20" fmla="*/ 3067721 w 5275533"/>
                <a:gd name="connsiteY20" fmla="*/ 2604237 h 2980757"/>
                <a:gd name="connsiteX21" fmla="*/ 3142019 w 5275533"/>
                <a:gd name="connsiteY21" fmla="*/ 2607943 h 2980757"/>
                <a:gd name="connsiteX22" fmla="*/ 3216561 w 5275533"/>
                <a:gd name="connsiteY22" fmla="*/ 2609564 h 2980757"/>
                <a:gd name="connsiteX23" fmla="*/ 3291225 w 5275533"/>
                <a:gd name="connsiteY23" fmla="*/ 2609217 h 2980757"/>
                <a:gd name="connsiteX24" fmla="*/ 3328619 w 5275533"/>
                <a:gd name="connsiteY24" fmla="*/ 2608869 h 2980757"/>
                <a:gd name="connsiteX25" fmla="*/ 3364665 w 5275533"/>
                <a:gd name="connsiteY25" fmla="*/ 2607363 h 2980757"/>
                <a:gd name="connsiteX26" fmla="*/ 3400587 w 5275533"/>
                <a:gd name="connsiteY26" fmla="*/ 2605627 h 2980757"/>
                <a:gd name="connsiteX27" fmla="*/ 3436387 w 5275533"/>
                <a:gd name="connsiteY27" fmla="*/ 2602847 h 2980757"/>
                <a:gd name="connsiteX28" fmla="*/ 3578361 w 5275533"/>
                <a:gd name="connsiteY28" fmla="*/ 2586286 h 2980757"/>
                <a:gd name="connsiteX29" fmla="*/ 4119159 w 5275533"/>
                <a:gd name="connsiteY29" fmla="*/ 2418594 h 2980757"/>
                <a:gd name="connsiteX30" fmla="*/ 4618765 w 5275533"/>
                <a:gd name="connsiteY30" fmla="*/ 2124668 h 2980757"/>
                <a:gd name="connsiteX31" fmla="*/ 4739895 w 5275533"/>
                <a:gd name="connsiteY31" fmla="*/ 2038275 h 2980757"/>
                <a:gd name="connsiteX32" fmla="*/ 4861027 w 5275533"/>
                <a:gd name="connsiteY32" fmla="*/ 1948986 h 2980757"/>
                <a:gd name="connsiteX33" fmla="*/ 5106354 w 5275533"/>
                <a:gd name="connsiteY33" fmla="*/ 1763690 h 2980757"/>
                <a:gd name="connsiteX34" fmla="*/ 5275533 w 5275533"/>
                <a:gd name="connsiteY34" fmla="*/ 1641017 h 2980757"/>
                <a:gd name="connsiteX35" fmla="*/ 5275533 w 5275533"/>
                <a:gd name="connsiteY35" fmla="*/ 2257481 h 2980757"/>
                <a:gd name="connsiteX36" fmla="*/ 5168881 w 5275533"/>
                <a:gd name="connsiteY36" fmla="*/ 2332084 h 2980757"/>
                <a:gd name="connsiteX37" fmla="*/ 5036225 w 5275533"/>
                <a:gd name="connsiteY37" fmla="*/ 2421489 h 2980757"/>
                <a:gd name="connsiteX38" fmla="*/ 4899401 w 5275533"/>
                <a:gd name="connsiteY38" fmla="*/ 2508347 h 2980757"/>
                <a:gd name="connsiteX39" fmla="*/ 4612145 w 5275533"/>
                <a:gd name="connsiteY39" fmla="*/ 2671407 h 2980757"/>
                <a:gd name="connsiteX40" fmla="*/ 4303187 w 5275533"/>
                <a:gd name="connsiteY40" fmla="*/ 2810030 h 2980757"/>
                <a:gd name="connsiteX41" fmla="*/ 3630835 w 5275533"/>
                <a:gd name="connsiteY41" fmla="*/ 2969500 h 2980757"/>
                <a:gd name="connsiteX42" fmla="*/ 3457719 w 5275533"/>
                <a:gd name="connsiteY42" fmla="*/ 2979808 h 2980757"/>
                <a:gd name="connsiteX43" fmla="*/ 3414441 w 5275533"/>
                <a:gd name="connsiteY43" fmla="*/ 2980733 h 2980757"/>
                <a:gd name="connsiteX44" fmla="*/ 3371285 w 5275533"/>
                <a:gd name="connsiteY44" fmla="*/ 2980502 h 2980757"/>
                <a:gd name="connsiteX45" fmla="*/ 3328252 w 5275533"/>
                <a:gd name="connsiteY45" fmla="*/ 2980039 h 2980757"/>
                <a:gd name="connsiteX46" fmla="*/ 3286445 w 5275533"/>
                <a:gd name="connsiteY46" fmla="*/ 2978534 h 2980757"/>
                <a:gd name="connsiteX47" fmla="*/ 2952475 w 5275533"/>
                <a:gd name="connsiteY47" fmla="*/ 2953402 h 2980757"/>
                <a:gd name="connsiteX48" fmla="*/ 2620591 w 5275533"/>
                <a:gd name="connsiteY48" fmla="*/ 2898046 h 2980757"/>
                <a:gd name="connsiteX49" fmla="*/ 2294591 w 5275533"/>
                <a:gd name="connsiteY49" fmla="*/ 2811305 h 2980757"/>
                <a:gd name="connsiteX50" fmla="*/ 1670544 w 5275533"/>
                <a:gd name="connsiteY50" fmla="*/ 2550501 h 2980757"/>
                <a:gd name="connsiteX51" fmla="*/ 1144703 w 5275533"/>
                <a:gd name="connsiteY51" fmla="*/ 2144472 h 2980757"/>
                <a:gd name="connsiteX52" fmla="*/ 931497 w 5275533"/>
                <a:gd name="connsiteY52" fmla="*/ 1900114 h 2980757"/>
                <a:gd name="connsiteX53" fmla="*/ 745265 w 5275533"/>
                <a:gd name="connsiteY53" fmla="*/ 1641395 h 2980757"/>
                <a:gd name="connsiteX54" fmla="*/ 701741 w 5275533"/>
                <a:gd name="connsiteY54" fmla="*/ 1575500 h 2980757"/>
                <a:gd name="connsiteX55" fmla="*/ 660178 w 5275533"/>
                <a:gd name="connsiteY55" fmla="*/ 1511573 h 2980757"/>
                <a:gd name="connsiteX56" fmla="*/ 578158 w 5275533"/>
                <a:gd name="connsiteY56" fmla="*/ 1387656 h 2980757"/>
                <a:gd name="connsiteX57" fmla="*/ 408230 w 5275533"/>
                <a:gd name="connsiteY57" fmla="*/ 1134497 h 2980757"/>
                <a:gd name="connsiteX58" fmla="*/ 242349 w 5275533"/>
                <a:gd name="connsiteY58" fmla="*/ 866860 h 2980757"/>
                <a:gd name="connsiteX59" fmla="*/ 167562 w 5275533"/>
                <a:gd name="connsiteY59" fmla="*/ 724994 h 2980757"/>
                <a:gd name="connsiteX60" fmla="*/ 104054 w 5275533"/>
                <a:gd name="connsiteY60" fmla="*/ 576525 h 2980757"/>
                <a:gd name="connsiteX61" fmla="*/ 55381 w 5275533"/>
                <a:gd name="connsiteY61" fmla="*/ 422499 h 2980757"/>
                <a:gd name="connsiteX62" fmla="*/ 37236 w 5275533"/>
                <a:gd name="connsiteY62" fmla="*/ 343980 h 2980757"/>
                <a:gd name="connsiteX63" fmla="*/ 29267 w 5275533"/>
                <a:gd name="connsiteY63" fmla="*/ 304604 h 2980757"/>
                <a:gd name="connsiteX64" fmla="*/ 22646 w 5275533"/>
                <a:gd name="connsiteY64" fmla="*/ 265113 h 2980757"/>
                <a:gd name="connsiteX65" fmla="*/ 3903 w 5275533"/>
                <a:gd name="connsiteY65" fmla="*/ 106787 h 29807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</a:cxnLst>
              <a:rect l="l" t="t" r="r" b="b"/>
              <a:pathLst>
                <a:path w="5275533" h="2980757">
                  <a:moveTo>
                    <a:pt x="0" y="0"/>
                  </a:moveTo>
                  <a:lnTo>
                    <a:pt x="201166" y="0"/>
                  </a:lnTo>
                  <a:lnTo>
                    <a:pt x="206734" y="89286"/>
                  </a:lnTo>
                  <a:cubicBezTo>
                    <a:pt x="212220" y="135755"/>
                    <a:pt x="220465" y="181731"/>
                    <a:pt x="232051" y="226897"/>
                  </a:cubicBezTo>
                  <a:cubicBezTo>
                    <a:pt x="254855" y="317344"/>
                    <a:pt x="290287" y="403854"/>
                    <a:pt x="332707" y="487120"/>
                  </a:cubicBezTo>
                  <a:cubicBezTo>
                    <a:pt x="354163" y="528696"/>
                    <a:pt x="377948" y="569461"/>
                    <a:pt x="402959" y="609647"/>
                  </a:cubicBezTo>
                  <a:cubicBezTo>
                    <a:pt x="428337" y="649717"/>
                    <a:pt x="455433" y="689209"/>
                    <a:pt x="483631" y="728236"/>
                  </a:cubicBezTo>
                  <a:cubicBezTo>
                    <a:pt x="540764" y="806061"/>
                    <a:pt x="604271" y="881569"/>
                    <a:pt x="669986" y="957424"/>
                  </a:cubicBezTo>
                  <a:cubicBezTo>
                    <a:pt x="735701" y="1033395"/>
                    <a:pt x="804359" y="1109366"/>
                    <a:pt x="871667" y="1188348"/>
                  </a:cubicBezTo>
                  <a:cubicBezTo>
                    <a:pt x="905383" y="1227723"/>
                    <a:pt x="938731" y="1268025"/>
                    <a:pt x="971956" y="1308905"/>
                  </a:cubicBezTo>
                  <a:lnTo>
                    <a:pt x="1020139" y="1368084"/>
                  </a:lnTo>
                  <a:cubicBezTo>
                    <a:pt x="1035954" y="1386962"/>
                    <a:pt x="1051035" y="1406302"/>
                    <a:pt x="1067340" y="1424715"/>
                  </a:cubicBezTo>
                  <a:cubicBezTo>
                    <a:pt x="1194602" y="1574573"/>
                    <a:pt x="1332652" y="1712503"/>
                    <a:pt x="1472909" y="1843252"/>
                  </a:cubicBezTo>
                  <a:cubicBezTo>
                    <a:pt x="1543406" y="1908337"/>
                    <a:pt x="1615128" y="1971221"/>
                    <a:pt x="1688567" y="2031559"/>
                  </a:cubicBezTo>
                  <a:cubicBezTo>
                    <a:pt x="1762006" y="2091895"/>
                    <a:pt x="1836793" y="2150263"/>
                    <a:pt x="1914401" y="2205156"/>
                  </a:cubicBezTo>
                  <a:cubicBezTo>
                    <a:pt x="2069003" y="2315176"/>
                    <a:pt x="2235742" y="2413498"/>
                    <a:pt x="2418909" y="2479741"/>
                  </a:cubicBezTo>
                  <a:cubicBezTo>
                    <a:pt x="2510249" y="2512863"/>
                    <a:pt x="2604898" y="2538225"/>
                    <a:pt x="2701141" y="2557333"/>
                  </a:cubicBezTo>
                  <a:cubicBezTo>
                    <a:pt x="2725293" y="2561850"/>
                    <a:pt x="2749201" y="2567062"/>
                    <a:pt x="2773475" y="2570999"/>
                  </a:cubicBezTo>
                  <a:lnTo>
                    <a:pt x="2846424" y="2582465"/>
                  </a:lnTo>
                  <a:cubicBezTo>
                    <a:pt x="2895343" y="2588602"/>
                    <a:pt x="2944261" y="2595088"/>
                    <a:pt x="2993669" y="2598909"/>
                  </a:cubicBezTo>
                  <a:cubicBezTo>
                    <a:pt x="3018313" y="2601110"/>
                    <a:pt x="3042956" y="2603195"/>
                    <a:pt x="3067721" y="2604237"/>
                  </a:cubicBezTo>
                  <a:cubicBezTo>
                    <a:pt x="3092487" y="2605394"/>
                    <a:pt x="3117130" y="2607247"/>
                    <a:pt x="3142019" y="2607943"/>
                  </a:cubicBezTo>
                  <a:lnTo>
                    <a:pt x="3216561" y="2609564"/>
                  </a:lnTo>
                  <a:cubicBezTo>
                    <a:pt x="3241326" y="2610142"/>
                    <a:pt x="3266337" y="2609333"/>
                    <a:pt x="3291225" y="2609217"/>
                  </a:cubicBezTo>
                  <a:lnTo>
                    <a:pt x="3328619" y="2608869"/>
                  </a:lnTo>
                  <a:cubicBezTo>
                    <a:pt x="3340757" y="2608522"/>
                    <a:pt x="3352649" y="2607827"/>
                    <a:pt x="3364665" y="2607363"/>
                  </a:cubicBezTo>
                  <a:cubicBezTo>
                    <a:pt x="3376679" y="2606784"/>
                    <a:pt x="3388695" y="2606438"/>
                    <a:pt x="3400587" y="2605627"/>
                  </a:cubicBezTo>
                  <a:lnTo>
                    <a:pt x="3436387" y="2602847"/>
                  </a:lnTo>
                  <a:cubicBezTo>
                    <a:pt x="3484079" y="2599257"/>
                    <a:pt x="3531404" y="2593235"/>
                    <a:pt x="3578361" y="2586286"/>
                  </a:cubicBezTo>
                  <a:cubicBezTo>
                    <a:pt x="3766310" y="2556871"/>
                    <a:pt x="3947025" y="2499314"/>
                    <a:pt x="4119159" y="2418594"/>
                  </a:cubicBezTo>
                  <a:cubicBezTo>
                    <a:pt x="4291907" y="2338801"/>
                    <a:pt x="4456317" y="2236657"/>
                    <a:pt x="4618765" y="2124668"/>
                  </a:cubicBezTo>
                  <a:cubicBezTo>
                    <a:pt x="4659346" y="2096759"/>
                    <a:pt x="4699682" y="2067575"/>
                    <a:pt x="4739895" y="2038275"/>
                  </a:cubicBezTo>
                  <a:cubicBezTo>
                    <a:pt x="4780355" y="2008976"/>
                    <a:pt x="4820691" y="1979212"/>
                    <a:pt x="4861027" y="1948986"/>
                  </a:cubicBezTo>
                  <a:lnTo>
                    <a:pt x="5106354" y="1763690"/>
                  </a:lnTo>
                  <a:lnTo>
                    <a:pt x="5275533" y="1641017"/>
                  </a:lnTo>
                  <a:lnTo>
                    <a:pt x="5275533" y="2257481"/>
                  </a:lnTo>
                  <a:lnTo>
                    <a:pt x="5168881" y="2332084"/>
                  </a:lnTo>
                  <a:cubicBezTo>
                    <a:pt x="5125235" y="2362079"/>
                    <a:pt x="5081099" y="2391958"/>
                    <a:pt x="5036225" y="2421489"/>
                  </a:cubicBezTo>
                  <a:cubicBezTo>
                    <a:pt x="4991231" y="2450790"/>
                    <a:pt x="4945867" y="2479857"/>
                    <a:pt x="4899401" y="2508347"/>
                  </a:cubicBezTo>
                  <a:cubicBezTo>
                    <a:pt x="4806959" y="2565440"/>
                    <a:pt x="4711574" y="2620798"/>
                    <a:pt x="4612145" y="2671407"/>
                  </a:cubicBezTo>
                  <a:cubicBezTo>
                    <a:pt x="4512836" y="2722247"/>
                    <a:pt x="4410095" y="2769496"/>
                    <a:pt x="4303187" y="2810030"/>
                  </a:cubicBezTo>
                  <a:cubicBezTo>
                    <a:pt x="4090349" y="2892256"/>
                    <a:pt x="3861694" y="2947728"/>
                    <a:pt x="3630835" y="2969500"/>
                  </a:cubicBezTo>
                  <a:cubicBezTo>
                    <a:pt x="3573089" y="2974712"/>
                    <a:pt x="3515343" y="2978649"/>
                    <a:pt x="3457719" y="2979808"/>
                  </a:cubicBezTo>
                  <a:lnTo>
                    <a:pt x="3414441" y="2980733"/>
                  </a:lnTo>
                  <a:cubicBezTo>
                    <a:pt x="3400097" y="2980850"/>
                    <a:pt x="3385630" y="2980502"/>
                    <a:pt x="3371285" y="2980502"/>
                  </a:cubicBezTo>
                  <a:lnTo>
                    <a:pt x="3328252" y="2980039"/>
                  </a:lnTo>
                  <a:lnTo>
                    <a:pt x="3286445" y="2978534"/>
                  </a:lnTo>
                  <a:cubicBezTo>
                    <a:pt x="3175121" y="2975174"/>
                    <a:pt x="3063553" y="2966837"/>
                    <a:pt x="2952475" y="2953402"/>
                  </a:cubicBezTo>
                  <a:cubicBezTo>
                    <a:pt x="2841275" y="2940664"/>
                    <a:pt x="2730319" y="2922365"/>
                    <a:pt x="2620591" y="2898046"/>
                  </a:cubicBezTo>
                  <a:cubicBezTo>
                    <a:pt x="2510984" y="2873494"/>
                    <a:pt x="2402235" y="2844426"/>
                    <a:pt x="2294591" y="2811305"/>
                  </a:cubicBezTo>
                  <a:cubicBezTo>
                    <a:pt x="2079669" y="2744483"/>
                    <a:pt x="1867198" y="2661331"/>
                    <a:pt x="1670544" y="2550501"/>
                  </a:cubicBezTo>
                  <a:cubicBezTo>
                    <a:pt x="1473767" y="2439903"/>
                    <a:pt x="1298079" y="2299657"/>
                    <a:pt x="1144703" y="2144472"/>
                  </a:cubicBezTo>
                  <a:cubicBezTo>
                    <a:pt x="1067586" y="2066996"/>
                    <a:pt x="997458" y="1984539"/>
                    <a:pt x="931497" y="1900114"/>
                  </a:cubicBezTo>
                  <a:cubicBezTo>
                    <a:pt x="865906" y="1815342"/>
                    <a:pt x="803500" y="1729295"/>
                    <a:pt x="745265" y="1641395"/>
                  </a:cubicBezTo>
                  <a:cubicBezTo>
                    <a:pt x="730307" y="1619623"/>
                    <a:pt x="716207" y="1597503"/>
                    <a:pt x="701741" y="1575500"/>
                  </a:cubicBezTo>
                  <a:lnTo>
                    <a:pt x="660178" y="1511573"/>
                  </a:lnTo>
                  <a:cubicBezTo>
                    <a:pt x="633574" y="1470229"/>
                    <a:pt x="605989" y="1429232"/>
                    <a:pt x="578158" y="1387656"/>
                  </a:cubicBezTo>
                  <a:lnTo>
                    <a:pt x="408230" y="1134497"/>
                  </a:lnTo>
                  <a:cubicBezTo>
                    <a:pt x="351220" y="1048219"/>
                    <a:pt x="294945" y="959392"/>
                    <a:pt x="242349" y="866860"/>
                  </a:cubicBezTo>
                  <a:cubicBezTo>
                    <a:pt x="216112" y="820536"/>
                    <a:pt x="190734" y="773402"/>
                    <a:pt x="167562" y="724994"/>
                  </a:cubicBezTo>
                  <a:cubicBezTo>
                    <a:pt x="144513" y="676469"/>
                    <a:pt x="123057" y="627019"/>
                    <a:pt x="104054" y="576525"/>
                  </a:cubicBezTo>
                  <a:cubicBezTo>
                    <a:pt x="85418" y="525917"/>
                    <a:pt x="68867" y="474613"/>
                    <a:pt x="55381" y="422499"/>
                  </a:cubicBezTo>
                  <a:cubicBezTo>
                    <a:pt x="49006" y="396442"/>
                    <a:pt x="42508" y="370269"/>
                    <a:pt x="37236" y="343980"/>
                  </a:cubicBezTo>
                  <a:lnTo>
                    <a:pt x="29267" y="304604"/>
                  </a:lnTo>
                  <a:lnTo>
                    <a:pt x="22646" y="265113"/>
                  </a:lnTo>
                  <a:cubicBezTo>
                    <a:pt x="14003" y="212420"/>
                    <a:pt x="7872" y="159582"/>
                    <a:pt x="3903" y="106787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AAA28A35-1E54-4054-BB95-42FAFA13A94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921214" y="-1"/>
              <a:ext cx="5270786" cy="2927775"/>
            </a:xfrm>
            <a:custGeom>
              <a:avLst/>
              <a:gdLst>
                <a:gd name="connsiteX0" fmla="*/ 0 w 5270786"/>
                <a:gd name="connsiteY0" fmla="*/ 0 h 2927775"/>
                <a:gd name="connsiteX1" fmla="*/ 613805 w 5270786"/>
                <a:gd name="connsiteY1" fmla="*/ 0 h 2927775"/>
                <a:gd name="connsiteX2" fmla="*/ 618487 w 5270786"/>
                <a:gd name="connsiteY2" fmla="*/ 85404 h 2927775"/>
                <a:gd name="connsiteX3" fmla="*/ 1054084 w 5270786"/>
                <a:gd name="connsiteY3" fmla="*/ 895200 h 2927775"/>
                <a:gd name="connsiteX4" fmla="*/ 1276976 w 5270786"/>
                <a:gd name="connsiteY4" fmla="*/ 1191325 h 2927775"/>
                <a:gd name="connsiteX5" fmla="*/ 3368450 w 5270786"/>
                <a:gd name="connsiteY5" fmla="*/ 2348843 h 2927775"/>
                <a:gd name="connsiteX6" fmla="*/ 4956151 w 5270786"/>
                <a:gd name="connsiteY6" fmla="*/ 1636730 h 2927775"/>
                <a:gd name="connsiteX7" fmla="*/ 5149372 w 5270786"/>
                <a:gd name="connsiteY7" fmla="*/ 1495325 h 2927775"/>
                <a:gd name="connsiteX8" fmla="*/ 5270786 w 5270786"/>
                <a:gd name="connsiteY8" fmla="*/ 1406110 h 2927775"/>
                <a:gd name="connsiteX9" fmla="*/ 5270786 w 5270786"/>
                <a:gd name="connsiteY9" fmla="*/ 2138641 h 2927775"/>
                <a:gd name="connsiteX10" fmla="*/ 5112925 w 5270786"/>
                <a:gd name="connsiteY10" fmla="*/ 2253730 h 2927775"/>
                <a:gd name="connsiteX11" fmla="*/ 3368327 w 5270786"/>
                <a:gd name="connsiteY11" fmla="*/ 2927775 h 2927775"/>
                <a:gd name="connsiteX12" fmla="*/ 769646 w 5270786"/>
                <a:gd name="connsiteY12" fmla="*/ 1516288 h 2927775"/>
                <a:gd name="connsiteX13" fmla="*/ 3149 w 5270786"/>
                <a:gd name="connsiteY13" fmla="*/ 85252 h 2927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5270786" h="2927775">
                  <a:moveTo>
                    <a:pt x="0" y="0"/>
                  </a:moveTo>
                  <a:lnTo>
                    <a:pt x="613805" y="0"/>
                  </a:lnTo>
                  <a:lnTo>
                    <a:pt x="618487" y="85404"/>
                  </a:lnTo>
                  <a:cubicBezTo>
                    <a:pt x="650052" y="360109"/>
                    <a:pt x="792650" y="556543"/>
                    <a:pt x="1054084" y="895200"/>
                  </a:cubicBezTo>
                  <a:cubicBezTo>
                    <a:pt x="1126174" y="988542"/>
                    <a:pt x="1200716" y="1085128"/>
                    <a:pt x="1276976" y="1191325"/>
                  </a:cubicBezTo>
                  <a:cubicBezTo>
                    <a:pt x="1859704" y="2002688"/>
                    <a:pt x="2485223" y="2348843"/>
                    <a:pt x="3368450" y="2348843"/>
                  </a:cubicBezTo>
                  <a:cubicBezTo>
                    <a:pt x="3948114" y="2348843"/>
                    <a:pt x="4373422" y="2066846"/>
                    <a:pt x="4956151" y="1636730"/>
                  </a:cubicBezTo>
                  <a:cubicBezTo>
                    <a:pt x="5021253" y="1588668"/>
                    <a:pt x="5086356" y="1541186"/>
                    <a:pt x="5149372" y="1495325"/>
                  </a:cubicBezTo>
                  <a:lnTo>
                    <a:pt x="5270786" y="1406110"/>
                  </a:lnTo>
                  <a:lnTo>
                    <a:pt x="5270786" y="2138641"/>
                  </a:lnTo>
                  <a:lnTo>
                    <a:pt x="5112925" y="2253730"/>
                  </a:lnTo>
                  <a:cubicBezTo>
                    <a:pt x="4598179" y="2621786"/>
                    <a:pt x="4074961" y="2927775"/>
                    <a:pt x="3368327" y="2927775"/>
                  </a:cubicBezTo>
                  <a:cubicBezTo>
                    <a:pt x="2170746" y="2927775"/>
                    <a:pt x="1393203" y="2384512"/>
                    <a:pt x="769646" y="1516288"/>
                  </a:cubicBezTo>
                  <a:cubicBezTo>
                    <a:pt x="418850" y="1027932"/>
                    <a:pt x="48120" y="683401"/>
                    <a:pt x="3149" y="85252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FBA3A17F-F3BD-4B94-9CC8-006700210FA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921214" y="-1"/>
              <a:ext cx="5270786" cy="2927775"/>
            </a:xfrm>
            <a:custGeom>
              <a:avLst/>
              <a:gdLst>
                <a:gd name="connsiteX0" fmla="*/ 0 w 5270786"/>
                <a:gd name="connsiteY0" fmla="*/ 0 h 2927775"/>
                <a:gd name="connsiteX1" fmla="*/ 736294 w 5270786"/>
                <a:gd name="connsiteY1" fmla="*/ 0 h 2927775"/>
                <a:gd name="connsiteX2" fmla="*/ 740298 w 5270786"/>
                <a:gd name="connsiteY2" fmla="*/ 72745 h 2927775"/>
                <a:gd name="connsiteX3" fmla="*/ 1153024 w 5270786"/>
                <a:gd name="connsiteY3" fmla="*/ 826989 h 2927775"/>
                <a:gd name="connsiteX4" fmla="*/ 1378368 w 5270786"/>
                <a:gd name="connsiteY4" fmla="*/ 1126356 h 2927775"/>
                <a:gd name="connsiteX5" fmla="*/ 2238056 w 5270786"/>
                <a:gd name="connsiteY5" fmla="*/ 1955322 h 2927775"/>
                <a:gd name="connsiteX6" fmla="*/ 3368327 w 5270786"/>
                <a:gd name="connsiteY6" fmla="*/ 2233033 h 2927775"/>
                <a:gd name="connsiteX7" fmla="*/ 4095360 w 5270786"/>
                <a:gd name="connsiteY7" fmla="*/ 2056192 h 2927775"/>
                <a:gd name="connsiteX8" fmla="*/ 4880506 w 5270786"/>
                <a:gd name="connsiteY8" fmla="*/ 1545587 h 2927775"/>
                <a:gd name="connsiteX9" fmla="*/ 5074340 w 5270786"/>
                <a:gd name="connsiteY9" fmla="*/ 1403721 h 2927775"/>
                <a:gd name="connsiteX10" fmla="*/ 5270786 w 5270786"/>
                <a:gd name="connsiteY10" fmla="*/ 1259367 h 2927775"/>
                <a:gd name="connsiteX11" fmla="*/ 5270786 w 5270786"/>
                <a:gd name="connsiteY11" fmla="*/ 2138641 h 2927775"/>
                <a:gd name="connsiteX12" fmla="*/ 5112925 w 5270786"/>
                <a:gd name="connsiteY12" fmla="*/ 2253730 h 2927775"/>
                <a:gd name="connsiteX13" fmla="*/ 3368327 w 5270786"/>
                <a:gd name="connsiteY13" fmla="*/ 2927775 h 2927775"/>
                <a:gd name="connsiteX14" fmla="*/ 769646 w 5270786"/>
                <a:gd name="connsiteY14" fmla="*/ 1516288 h 2927775"/>
                <a:gd name="connsiteX15" fmla="*/ 3149 w 5270786"/>
                <a:gd name="connsiteY15" fmla="*/ 85252 h 2927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5270786" h="2927775">
                  <a:moveTo>
                    <a:pt x="0" y="0"/>
                  </a:moveTo>
                  <a:lnTo>
                    <a:pt x="736294" y="0"/>
                  </a:lnTo>
                  <a:lnTo>
                    <a:pt x="740298" y="72745"/>
                  </a:lnTo>
                  <a:cubicBezTo>
                    <a:pt x="768839" y="319371"/>
                    <a:pt x="898885" y="497858"/>
                    <a:pt x="1153024" y="826989"/>
                  </a:cubicBezTo>
                  <a:cubicBezTo>
                    <a:pt x="1225727" y="921142"/>
                    <a:pt x="1300882" y="1018537"/>
                    <a:pt x="1378368" y="1126356"/>
                  </a:cubicBezTo>
                  <a:cubicBezTo>
                    <a:pt x="1652384" y="1507833"/>
                    <a:pt x="1933512" y="1779060"/>
                    <a:pt x="2238056" y="1955322"/>
                  </a:cubicBezTo>
                  <a:cubicBezTo>
                    <a:pt x="2560868" y="2142238"/>
                    <a:pt x="2930637" y="2233033"/>
                    <a:pt x="3368327" y="2233033"/>
                  </a:cubicBezTo>
                  <a:cubicBezTo>
                    <a:pt x="3616720" y="2233033"/>
                    <a:pt x="3847703" y="2176866"/>
                    <a:pt x="4095360" y="2056192"/>
                  </a:cubicBezTo>
                  <a:cubicBezTo>
                    <a:pt x="4349636" y="1932276"/>
                    <a:pt x="4601340" y="1751613"/>
                    <a:pt x="4880506" y="1545587"/>
                  </a:cubicBezTo>
                  <a:cubicBezTo>
                    <a:pt x="4945974" y="1497295"/>
                    <a:pt x="5011199" y="1449697"/>
                    <a:pt x="5074340" y="1403721"/>
                  </a:cubicBezTo>
                  <a:lnTo>
                    <a:pt x="5270786" y="1259367"/>
                  </a:lnTo>
                  <a:lnTo>
                    <a:pt x="5270786" y="2138641"/>
                  </a:lnTo>
                  <a:lnTo>
                    <a:pt x="5112925" y="2253730"/>
                  </a:lnTo>
                  <a:cubicBezTo>
                    <a:pt x="4598179" y="2621786"/>
                    <a:pt x="4074961" y="2927775"/>
                    <a:pt x="3368327" y="2927775"/>
                  </a:cubicBezTo>
                  <a:cubicBezTo>
                    <a:pt x="2170746" y="2927775"/>
                    <a:pt x="1393203" y="2384512"/>
                    <a:pt x="769646" y="1516288"/>
                  </a:cubicBezTo>
                  <a:cubicBezTo>
                    <a:pt x="418850" y="1027932"/>
                    <a:pt x="48120" y="683401"/>
                    <a:pt x="3149" y="85252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CD0398DD-AD75-4E2B-A3C6-35073082A8B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rot="16200000">
            <a:off x="-799165" y="4001437"/>
            <a:ext cx="3655725" cy="2057400"/>
            <a:chOff x="-305" y="-1"/>
            <a:chExt cx="3832880" cy="2876136"/>
          </a:xfrm>
        </p:grpSpPr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03E4F247-A844-4CD1-A37E-B7EA0DA2DBC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05" y="1"/>
              <a:ext cx="3815424" cy="2653659"/>
            </a:xfrm>
            <a:custGeom>
              <a:avLst/>
              <a:gdLst>
                <a:gd name="connsiteX0" fmla="*/ 3203055 w 3815424"/>
                <a:gd name="connsiteY0" fmla="*/ 0 h 2653659"/>
                <a:gd name="connsiteX1" fmla="*/ 3815424 w 3815424"/>
                <a:gd name="connsiteY1" fmla="*/ 0 h 2653659"/>
                <a:gd name="connsiteX2" fmla="*/ 3801025 w 3815424"/>
                <a:gd name="connsiteY2" fmla="*/ 214243 h 2653659"/>
                <a:gd name="connsiteX3" fmla="*/ 587142 w 3815424"/>
                <a:gd name="connsiteY3" fmla="*/ 2653659 h 2653659"/>
                <a:gd name="connsiteX4" fmla="*/ 53389 w 3815424"/>
                <a:gd name="connsiteY4" fmla="*/ 2605041 h 2653659"/>
                <a:gd name="connsiteX5" fmla="*/ 0 w 3815424"/>
                <a:gd name="connsiteY5" fmla="*/ 2593136 h 2653659"/>
                <a:gd name="connsiteX6" fmla="*/ 0 w 3815424"/>
                <a:gd name="connsiteY6" fmla="*/ 1994836 h 2653659"/>
                <a:gd name="connsiteX7" fmla="*/ 159710 w 3815424"/>
                <a:gd name="connsiteY7" fmla="*/ 2035054 h 2653659"/>
                <a:gd name="connsiteX8" fmla="*/ 587142 w 3815424"/>
                <a:gd name="connsiteY8" fmla="*/ 2075152 h 2653659"/>
                <a:gd name="connsiteX9" fmla="*/ 1549283 w 3815424"/>
                <a:gd name="connsiteY9" fmla="*/ 1900153 h 2653659"/>
                <a:gd name="connsiteX10" fmla="*/ 2406698 w 3815424"/>
                <a:gd name="connsiteY10" fmla="*/ 1418450 h 2653659"/>
                <a:gd name="connsiteX11" fmla="*/ 2996069 w 3815424"/>
                <a:gd name="connsiteY11" fmla="*/ 728678 h 2653659"/>
                <a:gd name="connsiteX12" fmla="*/ 3193967 w 3815424"/>
                <a:gd name="connsiteY12" fmla="*/ 137719 h 26536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815424" h="2653659">
                  <a:moveTo>
                    <a:pt x="3203055" y="0"/>
                  </a:moveTo>
                  <a:lnTo>
                    <a:pt x="3815424" y="0"/>
                  </a:lnTo>
                  <a:lnTo>
                    <a:pt x="3801025" y="214243"/>
                  </a:lnTo>
                  <a:cubicBezTo>
                    <a:pt x="3616317" y="1584467"/>
                    <a:pt x="2091637" y="2653659"/>
                    <a:pt x="587142" y="2653659"/>
                  </a:cubicBezTo>
                  <a:cubicBezTo>
                    <a:pt x="400192" y="2653659"/>
                    <a:pt x="222112" y="2636953"/>
                    <a:pt x="53389" y="2605041"/>
                  </a:cubicBezTo>
                  <a:lnTo>
                    <a:pt x="0" y="2593136"/>
                  </a:lnTo>
                  <a:lnTo>
                    <a:pt x="0" y="1994836"/>
                  </a:lnTo>
                  <a:lnTo>
                    <a:pt x="159710" y="2035054"/>
                  </a:lnTo>
                  <a:cubicBezTo>
                    <a:pt x="295467" y="2061726"/>
                    <a:pt x="438268" y="2075152"/>
                    <a:pt x="587142" y="2075152"/>
                  </a:cubicBezTo>
                  <a:cubicBezTo>
                    <a:pt x="901731" y="2075152"/>
                    <a:pt x="1234490" y="2014697"/>
                    <a:pt x="1549283" y="1900153"/>
                  </a:cubicBezTo>
                  <a:cubicBezTo>
                    <a:pt x="1860709" y="1786959"/>
                    <a:pt x="2157231" y="1620350"/>
                    <a:pt x="2406698" y="1418450"/>
                  </a:cubicBezTo>
                  <a:cubicBezTo>
                    <a:pt x="2655859" y="1216840"/>
                    <a:pt x="2859596" y="978302"/>
                    <a:pt x="2996069" y="728678"/>
                  </a:cubicBezTo>
                  <a:cubicBezTo>
                    <a:pt x="3101178" y="536396"/>
                    <a:pt x="3167417" y="338366"/>
                    <a:pt x="3193967" y="137719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E2387B1B-D4D3-493F-8D7A-C7A89DBD4AB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05" y="-1"/>
              <a:ext cx="3815424" cy="2653660"/>
            </a:xfrm>
            <a:custGeom>
              <a:avLst/>
              <a:gdLst>
                <a:gd name="connsiteX0" fmla="*/ 3305038 w 3815424"/>
                <a:gd name="connsiteY0" fmla="*/ 0 h 2653660"/>
                <a:gd name="connsiteX1" fmla="*/ 3815424 w 3815424"/>
                <a:gd name="connsiteY1" fmla="*/ 0 h 2653660"/>
                <a:gd name="connsiteX2" fmla="*/ 3801025 w 3815424"/>
                <a:gd name="connsiteY2" fmla="*/ 214244 h 2653660"/>
                <a:gd name="connsiteX3" fmla="*/ 587142 w 3815424"/>
                <a:gd name="connsiteY3" fmla="*/ 2653660 h 2653660"/>
                <a:gd name="connsiteX4" fmla="*/ 53389 w 3815424"/>
                <a:gd name="connsiteY4" fmla="*/ 2605042 h 2653660"/>
                <a:gd name="connsiteX5" fmla="*/ 0 w 3815424"/>
                <a:gd name="connsiteY5" fmla="*/ 2593137 h 2653660"/>
                <a:gd name="connsiteX6" fmla="*/ 0 w 3815424"/>
                <a:gd name="connsiteY6" fmla="*/ 2094444 h 2653660"/>
                <a:gd name="connsiteX7" fmla="*/ 137675 w 3815424"/>
                <a:gd name="connsiteY7" fmla="*/ 2129195 h 2653660"/>
                <a:gd name="connsiteX8" fmla="*/ 587142 w 3815424"/>
                <a:gd name="connsiteY8" fmla="*/ 2171571 h 2653660"/>
                <a:gd name="connsiteX9" fmla="*/ 1585826 w 3815424"/>
                <a:gd name="connsiteY9" fmla="*/ 1990112 h 2653660"/>
                <a:gd name="connsiteX10" fmla="*/ 2473046 w 3815424"/>
                <a:gd name="connsiteY10" fmla="*/ 1491633 h 2653660"/>
                <a:gd name="connsiteX11" fmla="*/ 3086710 w 3815424"/>
                <a:gd name="connsiteY11" fmla="*/ 772838 h 2653660"/>
                <a:gd name="connsiteX12" fmla="*/ 3295217 w 3815424"/>
                <a:gd name="connsiteY12" fmla="*/ 149229 h 26536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815424" h="2653660">
                  <a:moveTo>
                    <a:pt x="3305038" y="0"/>
                  </a:moveTo>
                  <a:lnTo>
                    <a:pt x="3815424" y="0"/>
                  </a:lnTo>
                  <a:lnTo>
                    <a:pt x="3801025" y="214244"/>
                  </a:lnTo>
                  <a:cubicBezTo>
                    <a:pt x="3616317" y="1584467"/>
                    <a:pt x="2091637" y="2653660"/>
                    <a:pt x="587142" y="2653660"/>
                  </a:cubicBezTo>
                  <a:cubicBezTo>
                    <a:pt x="400192" y="2653660"/>
                    <a:pt x="222112" y="2636954"/>
                    <a:pt x="53389" y="2605042"/>
                  </a:cubicBezTo>
                  <a:lnTo>
                    <a:pt x="0" y="2593137"/>
                  </a:lnTo>
                  <a:lnTo>
                    <a:pt x="0" y="2094444"/>
                  </a:lnTo>
                  <a:lnTo>
                    <a:pt x="137675" y="2129195"/>
                  </a:lnTo>
                  <a:cubicBezTo>
                    <a:pt x="280616" y="2157374"/>
                    <a:pt x="430766" y="2171571"/>
                    <a:pt x="587142" y="2171571"/>
                  </a:cubicBezTo>
                  <a:cubicBezTo>
                    <a:pt x="918879" y="2171571"/>
                    <a:pt x="1254904" y="2110634"/>
                    <a:pt x="1585826" y="1990112"/>
                  </a:cubicBezTo>
                  <a:cubicBezTo>
                    <a:pt x="1908071" y="1873061"/>
                    <a:pt x="2214800" y="1700666"/>
                    <a:pt x="2473046" y="1491633"/>
                  </a:cubicBezTo>
                  <a:cubicBezTo>
                    <a:pt x="2735782" y="1279031"/>
                    <a:pt x="2942276" y="1037118"/>
                    <a:pt x="3086710" y="772838"/>
                  </a:cubicBezTo>
                  <a:cubicBezTo>
                    <a:pt x="3197408" y="570216"/>
                    <a:pt x="3267226" y="361248"/>
                    <a:pt x="3295217" y="149229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C3404477-1F13-4859-84DA-12A303ACAD0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1"/>
              <a:ext cx="3815986" cy="2675935"/>
            </a:xfrm>
            <a:custGeom>
              <a:avLst/>
              <a:gdLst>
                <a:gd name="connsiteX0" fmla="*/ 3648768 w 3815986"/>
                <a:gd name="connsiteY0" fmla="*/ 0 h 2675935"/>
                <a:gd name="connsiteX1" fmla="*/ 3815986 w 3815986"/>
                <a:gd name="connsiteY1" fmla="*/ 0 h 2675935"/>
                <a:gd name="connsiteX2" fmla="*/ 3804695 w 3815986"/>
                <a:gd name="connsiteY2" fmla="*/ 200084 h 2675935"/>
                <a:gd name="connsiteX3" fmla="*/ 3762590 w 3815986"/>
                <a:gd name="connsiteY3" fmla="*/ 455543 h 2675935"/>
                <a:gd name="connsiteX4" fmla="*/ 3592332 w 3815986"/>
                <a:gd name="connsiteY4" fmla="*/ 947274 h 2675935"/>
                <a:gd name="connsiteX5" fmla="*/ 2953967 w 3815986"/>
                <a:gd name="connsiteY5" fmla="*/ 1782349 h 2675935"/>
                <a:gd name="connsiteX6" fmla="*/ 2530669 w 3815986"/>
                <a:gd name="connsiteY6" fmla="*/ 2109494 h 2675935"/>
                <a:gd name="connsiteX7" fmla="*/ 2057561 w 3815986"/>
                <a:gd name="connsiteY7" fmla="*/ 2369245 h 2675935"/>
                <a:gd name="connsiteX8" fmla="*/ 1007330 w 3815986"/>
                <a:gd name="connsiteY8" fmla="*/ 2655701 h 2675935"/>
                <a:gd name="connsiteX9" fmla="*/ 732765 w 3815986"/>
                <a:gd name="connsiteY9" fmla="*/ 2674696 h 2675935"/>
                <a:gd name="connsiteX10" fmla="*/ 457666 w 3815986"/>
                <a:gd name="connsiteY10" fmla="*/ 2670839 h 2675935"/>
                <a:gd name="connsiteX11" fmla="*/ 183574 w 3815986"/>
                <a:gd name="connsiteY11" fmla="*/ 2643312 h 2675935"/>
                <a:gd name="connsiteX12" fmla="*/ 0 w 3815986"/>
                <a:gd name="connsiteY12" fmla="*/ 2607798 h 2675935"/>
                <a:gd name="connsiteX13" fmla="*/ 0 w 3815986"/>
                <a:gd name="connsiteY13" fmla="*/ 2356652 h 2675935"/>
                <a:gd name="connsiteX14" fmla="*/ 222195 w 3815986"/>
                <a:gd name="connsiteY14" fmla="*/ 2396940 h 2675935"/>
                <a:gd name="connsiteX15" fmla="*/ 472364 w 3815986"/>
                <a:gd name="connsiteY15" fmla="*/ 2419092 h 2675935"/>
                <a:gd name="connsiteX16" fmla="*/ 974972 w 3815986"/>
                <a:gd name="connsiteY16" fmla="*/ 2402122 h 2675935"/>
                <a:gd name="connsiteX17" fmla="*/ 1468292 w 3815986"/>
                <a:gd name="connsiteY17" fmla="*/ 2304162 h 2675935"/>
                <a:gd name="connsiteX18" fmla="*/ 1940176 w 3815986"/>
                <a:gd name="connsiteY18" fmla="*/ 2133695 h 2675935"/>
                <a:gd name="connsiteX19" fmla="*/ 2783403 w 3815986"/>
                <a:gd name="connsiteY19" fmla="*/ 1609954 h 2675935"/>
                <a:gd name="connsiteX20" fmla="*/ 3128104 w 3815986"/>
                <a:gd name="connsiteY20" fmla="*/ 1260439 h 2675935"/>
                <a:gd name="connsiteX21" fmla="*/ 3400639 w 3815986"/>
                <a:gd name="connsiteY21" fmla="*/ 859052 h 2675935"/>
                <a:gd name="connsiteX22" fmla="*/ 3585595 w 3815986"/>
                <a:gd name="connsiteY22" fmla="*/ 415336 h 2675935"/>
                <a:gd name="connsiteX23" fmla="*/ 3635918 w 3815986"/>
                <a:gd name="connsiteY23" fmla="*/ 181137 h 26759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3815986" h="2675935">
                  <a:moveTo>
                    <a:pt x="3648768" y="0"/>
                  </a:moveTo>
                  <a:lnTo>
                    <a:pt x="3815986" y="0"/>
                  </a:lnTo>
                  <a:lnTo>
                    <a:pt x="3804695" y="200084"/>
                  </a:lnTo>
                  <a:cubicBezTo>
                    <a:pt x="3795228" y="285751"/>
                    <a:pt x="3781167" y="371032"/>
                    <a:pt x="3762590" y="455543"/>
                  </a:cubicBezTo>
                  <a:cubicBezTo>
                    <a:pt x="3725537" y="624467"/>
                    <a:pt x="3668784" y="790112"/>
                    <a:pt x="3592332" y="947274"/>
                  </a:cubicBezTo>
                  <a:cubicBezTo>
                    <a:pt x="3438712" y="1261596"/>
                    <a:pt x="3216091" y="1542847"/>
                    <a:pt x="2953967" y="1782349"/>
                  </a:cubicBezTo>
                  <a:cubicBezTo>
                    <a:pt x="2822599" y="1902099"/>
                    <a:pt x="2680615" y="2011341"/>
                    <a:pt x="2530669" y="2109494"/>
                  </a:cubicBezTo>
                  <a:cubicBezTo>
                    <a:pt x="2380520" y="2207551"/>
                    <a:pt x="2222510" y="2294906"/>
                    <a:pt x="2057561" y="2369245"/>
                  </a:cubicBezTo>
                  <a:cubicBezTo>
                    <a:pt x="1727252" y="2516859"/>
                    <a:pt x="1371629" y="2614434"/>
                    <a:pt x="1007330" y="2655701"/>
                  </a:cubicBezTo>
                  <a:cubicBezTo>
                    <a:pt x="916281" y="2665873"/>
                    <a:pt x="824568" y="2672188"/>
                    <a:pt x="732765" y="2674696"/>
                  </a:cubicBezTo>
                  <a:cubicBezTo>
                    <a:pt x="640963" y="2677203"/>
                    <a:pt x="549072" y="2675901"/>
                    <a:pt x="457666" y="2670839"/>
                  </a:cubicBezTo>
                  <a:cubicBezTo>
                    <a:pt x="366106" y="2665584"/>
                    <a:pt x="274572" y="2656521"/>
                    <a:pt x="183574" y="2643312"/>
                  </a:cubicBezTo>
                  <a:lnTo>
                    <a:pt x="0" y="2607798"/>
                  </a:lnTo>
                  <a:lnTo>
                    <a:pt x="0" y="2356652"/>
                  </a:lnTo>
                  <a:lnTo>
                    <a:pt x="222195" y="2396940"/>
                  </a:lnTo>
                  <a:cubicBezTo>
                    <a:pt x="304990" y="2407980"/>
                    <a:pt x="388511" y="2415283"/>
                    <a:pt x="472364" y="2419092"/>
                  </a:cubicBezTo>
                  <a:cubicBezTo>
                    <a:pt x="640376" y="2427095"/>
                    <a:pt x="808184" y="2421791"/>
                    <a:pt x="974972" y="2402122"/>
                  </a:cubicBezTo>
                  <a:cubicBezTo>
                    <a:pt x="1141658" y="2382358"/>
                    <a:pt x="1306812" y="2349286"/>
                    <a:pt x="1468292" y="2304162"/>
                  </a:cubicBezTo>
                  <a:cubicBezTo>
                    <a:pt x="1629874" y="2259231"/>
                    <a:pt x="1787475" y="2201091"/>
                    <a:pt x="1940176" y="2133695"/>
                  </a:cubicBezTo>
                  <a:cubicBezTo>
                    <a:pt x="2246498" y="2000349"/>
                    <a:pt x="2532507" y="1823520"/>
                    <a:pt x="2783403" y="1609954"/>
                  </a:cubicBezTo>
                  <a:cubicBezTo>
                    <a:pt x="2908442" y="1502833"/>
                    <a:pt x="3024295" y="1385975"/>
                    <a:pt x="3128104" y="1260439"/>
                  </a:cubicBezTo>
                  <a:cubicBezTo>
                    <a:pt x="3232116" y="1135096"/>
                    <a:pt x="3323881" y="1000689"/>
                    <a:pt x="3400639" y="859052"/>
                  </a:cubicBezTo>
                  <a:cubicBezTo>
                    <a:pt x="3477399" y="717510"/>
                    <a:pt x="3541296" y="569316"/>
                    <a:pt x="3585595" y="415336"/>
                  </a:cubicBezTo>
                  <a:cubicBezTo>
                    <a:pt x="3607796" y="338540"/>
                    <a:pt x="3624638" y="260224"/>
                    <a:pt x="3635918" y="181137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1B8C62FD-B708-4F00-80BB-1250C60119E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05" y="-1"/>
              <a:ext cx="3832270" cy="2876136"/>
            </a:xfrm>
            <a:custGeom>
              <a:avLst/>
              <a:gdLst>
                <a:gd name="connsiteX0" fmla="*/ 3800718 w 3832270"/>
                <a:gd name="connsiteY0" fmla="*/ 0 h 2876136"/>
                <a:gd name="connsiteX1" fmla="*/ 3832270 w 3832270"/>
                <a:gd name="connsiteY1" fmla="*/ 0 h 2876136"/>
                <a:gd name="connsiteX2" fmla="*/ 3824562 w 3832270"/>
                <a:gd name="connsiteY2" fmla="*/ 143769 h 2876136"/>
                <a:gd name="connsiteX3" fmla="*/ 3628155 w 3832270"/>
                <a:gd name="connsiteY3" fmla="*/ 922055 h 2876136"/>
                <a:gd name="connsiteX4" fmla="*/ 3514853 w 3832270"/>
                <a:gd name="connsiteY4" fmla="*/ 1169078 h 2876136"/>
                <a:gd name="connsiteX5" fmla="*/ 3379198 w 3832270"/>
                <a:gd name="connsiteY5" fmla="*/ 1407037 h 2876136"/>
                <a:gd name="connsiteX6" fmla="*/ 3043787 w 3832270"/>
                <a:gd name="connsiteY6" fmla="*/ 1848342 h 2876136"/>
                <a:gd name="connsiteX7" fmla="*/ 2845661 w 3832270"/>
                <a:gd name="connsiteY7" fmla="*/ 2047444 h 2876136"/>
                <a:gd name="connsiteX8" fmla="*/ 2793197 w 3832270"/>
                <a:gd name="connsiteY8" fmla="*/ 2094689 h 2876136"/>
                <a:gd name="connsiteX9" fmla="*/ 2739710 w 3832270"/>
                <a:gd name="connsiteY9" fmla="*/ 2140969 h 2876136"/>
                <a:gd name="connsiteX10" fmla="*/ 2629166 w 3832270"/>
                <a:gd name="connsiteY10" fmla="*/ 2229867 h 2876136"/>
                <a:gd name="connsiteX11" fmla="*/ 2145952 w 3832270"/>
                <a:gd name="connsiteY11" fmla="*/ 2535994 h 2876136"/>
                <a:gd name="connsiteX12" fmla="*/ 1034987 w 3832270"/>
                <a:gd name="connsiteY12" fmla="*/ 2863910 h 2876136"/>
                <a:gd name="connsiteX13" fmla="*/ 741909 w 3832270"/>
                <a:gd name="connsiteY13" fmla="*/ 2875939 h 2876136"/>
                <a:gd name="connsiteX14" fmla="*/ 450208 w 3832270"/>
                <a:gd name="connsiteY14" fmla="*/ 2857451 h 2876136"/>
                <a:gd name="connsiteX15" fmla="*/ 22215 w 3832270"/>
                <a:gd name="connsiteY15" fmla="*/ 2775923 h 2876136"/>
                <a:gd name="connsiteX16" fmla="*/ 0 w 3832270"/>
                <a:gd name="connsiteY16" fmla="*/ 2769256 h 2876136"/>
                <a:gd name="connsiteX17" fmla="*/ 0 w 3832270"/>
                <a:gd name="connsiteY17" fmla="*/ 2590612 h 2876136"/>
                <a:gd name="connsiteX18" fmla="*/ 199046 w 3832270"/>
                <a:gd name="connsiteY18" fmla="*/ 2627410 h 2876136"/>
                <a:gd name="connsiteX19" fmla="*/ 468174 w 3832270"/>
                <a:gd name="connsiteY19" fmla="*/ 2649670 h 2876136"/>
                <a:gd name="connsiteX20" fmla="*/ 1003650 w 3832270"/>
                <a:gd name="connsiteY20" fmla="*/ 2622480 h 2876136"/>
                <a:gd name="connsiteX21" fmla="*/ 1266489 w 3832270"/>
                <a:gd name="connsiteY21" fmla="*/ 2573982 h 2876136"/>
                <a:gd name="connsiteX22" fmla="*/ 1524223 w 3832270"/>
                <a:gd name="connsiteY22" fmla="*/ 2504657 h 2876136"/>
                <a:gd name="connsiteX23" fmla="*/ 1775731 w 3832270"/>
                <a:gd name="connsiteY23" fmla="*/ 2416243 h 2876136"/>
                <a:gd name="connsiteX24" fmla="*/ 2019789 w 3832270"/>
                <a:gd name="connsiteY24" fmla="*/ 2309412 h 2876136"/>
                <a:gd name="connsiteX25" fmla="*/ 2482486 w 3832270"/>
                <a:gd name="connsiteY25" fmla="*/ 2046962 h 2876136"/>
                <a:gd name="connsiteX26" fmla="*/ 2591908 w 3832270"/>
                <a:gd name="connsiteY26" fmla="*/ 1971371 h 2876136"/>
                <a:gd name="connsiteX27" fmla="*/ 2645702 w 3832270"/>
                <a:gd name="connsiteY27" fmla="*/ 1932321 h 2876136"/>
                <a:gd name="connsiteX28" fmla="*/ 2698779 w 3832270"/>
                <a:gd name="connsiteY28" fmla="*/ 1892309 h 2876136"/>
                <a:gd name="connsiteX29" fmla="*/ 2903537 w 3832270"/>
                <a:gd name="connsiteY29" fmla="*/ 1722516 h 2876136"/>
                <a:gd name="connsiteX30" fmla="*/ 3269061 w 3832270"/>
                <a:gd name="connsiteY30" fmla="*/ 1337327 h 2876136"/>
                <a:gd name="connsiteX31" fmla="*/ 3424928 w 3832270"/>
                <a:gd name="connsiteY31" fmla="*/ 1122508 h 2876136"/>
                <a:gd name="connsiteX32" fmla="*/ 3557622 w 3832270"/>
                <a:gd name="connsiteY32" fmla="*/ 893226 h 2876136"/>
                <a:gd name="connsiteX33" fmla="*/ 3587019 w 3832270"/>
                <a:gd name="connsiteY33" fmla="*/ 833929 h 2876136"/>
                <a:gd name="connsiteX34" fmla="*/ 3601310 w 3832270"/>
                <a:gd name="connsiteY34" fmla="*/ 804040 h 2876136"/>
                <a:gd name="connsiteX35" fmla="*/ 3614885 w 3832270"/>
                <a:gd name="connsiteY35" fmla="*/ 773861 h 2876136"/>
                <a:gd name="connsiteX36" fmla="*/ 3640812 w 3832270"/>
                <a:gd name="connsiteY36" fmla="*/ 713022 h 2876136"/>
                <a:gd name="connsiteX37" fmla="*/ 3665105 w 3832270"/>
                <a:gd name="connsiteY37" fmla="*/ 651506 h 2876136"/>
                <a:gd name="connsiteX38" fmla="*/ 3744110 w 3832270"/>
                <a:gd name="connsiteY38" fmla="*/ 399567 h 2876136"/>
                <a:gd name="connsiteX39" fmla="*/ 3792123 w 3832270"/>
                <a:gd name="connsiteY39" fmla="*/ 140444 h 28761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</a:cxnLst>
              <a:rect l="l" t="t" r="r" b="b"/>
              <a:pathLst>
                <a:path w="3832270" h="2876136">
                  <a:moveTo>
                    <a:pt x="3800718" y="0"/>
                  </a:moveTo>
                  <a:lnTo>
                    <a:pt x="3832270" y="0"/>
                  </a:lnTo>
                  <a:lnTo>
                    <a:pt x="3824562" y="143769"/>
                  </a:lnTo>
                  <a:cubicBezTo>
                    <a:pt x="3797131" y="409191"/>
                    <a:pt x="3730585" y="671345"/>
                    <a:pt x="3628155" y="922055"/>
                  </a:cubicBezTo>
                  <a:cubicBezTo>
                    <a:pt x="3593858" y="1005553"/>
                    <a:pt x="3556704" y="1088280"/>
                    <a:pt x="3514853" y="1169078"/>
                  </a:cubicBezTo>
                  <a:cubicBezTo>
                    <a:pt x="3473616" y="1250166"/>
                    <a:pt x="3428194" y="1329517"/>
                    <a:pt x="3379198" y="1407037"/>
                  </a:cubicBezTo>
                  <a:cubicBezTo>
                    <a:pt x="3281106" y="1561980"/>
                    <a:pt x="3169132" y="1710174"/>
                    <a:pt x="3043787" y="1848342"/>
                  </a:cubicBezTo>
                  <a:cubicBezTo>
                    <a:pt x="2980806" y="1917184"/>
                    <a:pt x="2915071" y="1984001"/>
                    <a:pt x="2845661" y="2047444"/>
                  </a:cubicBezTo>
                  <a:cubicBezTo>
                    <a:pt x="2828411" y="2063450"/>
                    <a:pt x="2811060" y="2079263"/>
                    <a:pt x="2793197" y="2094689"/>
                  </a:cubicBezTo>
                  <a:cubicBezTo>
                    <a:pt x="2775436" y="2110213"/>
                    <a:pt x="2757982" y="2126025"/>
                    <a:pt x="2739710" y="2140969"/>
                  </a:cubicBezTo>
                  <a:cubicBezTo>
                    <a:pt x="2703576" y="2171341"/>
                    <a:pt x="2666524" y="2200749"/>
                    <a:pt x="2629166" y="2229867"/>
                  </a:cubicBezTo>
                  <a:cubicBezTo>
                    <a:pt x="2479015" y="2345569"/>
                    <a:pt x="2316821" y="2448061"/>
                    <a:pt x="2145952" y="2535994"/>
                  </a:cubicBezTo>
                  <a:cubicBezTo>
                    <a:pt x="1804312" y="2711957"/>
                    <a:pt x="1424600" y="2826982"/>
                    <a:pt x="1034987" y="2863910"/>
                  </a:cubicBezTo>
                  <a:cubicBezTo>
                    <a:pt x="937762" y="2873167"/>
                    <a:pt x="839720" y="2877096"/>
                    <a:pt x="741909" y="2875939"/>
                  </a:cubicBezTo>
                  <a:cubicBezTo>
                    <a:pt x="644097" y="2874782"/>
                    <a:pt x="546515" y="2868539"/>
                    <a:pt x="450208" y="2857451"/>
                  </a:cubicBezTo>
                  <a:cubicBezTo>
                    <a:pt x="305520" y="2840674"/>
                    <a:pt x="162095" y="2813810"/>
                    <a:pt x="22215" y="2775923"/>
                  </a:cubicBezTo>
                  <a:lnTo>
                    <a:pt x="0" y="2769256"/>
                  </a:lnTo>
                  <a:lnTo>
                    <a:pt x="0" y="2590612"/>
                  </a:lnTo>
                  <a:lnTo>
                    <a:pt x="199046" y="2627410"/>
                  </a:lnTo>
                  <a:cubicBezTo>
                    <a:pt x="288321" y="2639209"/>
                    <a:pt x="378197" y="2646537"/>
                    <a:pt x="468174" y="2649670"/>
                  </a:cubicBezTo>
                  <a:cubicBezTo>
                    <a:pt x="648333" y="2656805"/>
                    <a:pt x="826655" y="2647163"/>
                    <a:pt x="1003650" y="2622480"/>
                  </a:cubicBezTo>
                  <a:cubicBezTo>
                    <a:pt x="1091943" y="2609658"/>
                    <a:pt x="1179725" y="2593747"/>
                    <a:pt x="1266489" y="2573982"/>
                  </a:cubicBezTo>
                  <a:cubicBezTo>
                    <a:pt x="1353250" y="2553927"/>
                    <a:pt x="1439298" y="2531076"/>
                    <a:pt x="1524223" y="2504657"/>
                  </a:cubicBezTo>
                  <a:cubicBezTo>
                    <a:pt x="1609149" y="2478336"/>
                    <a:pt x="1693052" y="2448833"/>
                    <a:pt x="1775731" y="2416243"/>
                  </a:cubicBezTo>
                  <a:cubicBezTo>
                    <a:pt x="1858309" y="2383557"/>
                    <a:pt x="1939764" y="2347882"/>
                    <a:pt x="2019789" y="2309412"/>
                  </a:cubicBezTo>
                  <a:cubicBezTo>
                    <a:pt x="2179839" y="2232567"/>
                    <a:pt x="2334583" y="2144923"/>
                    <a:pt x="2482486" y="2046962"/>
                  </a:cubicBezTo>
                  <a:cubicBezTo>
                    <a:pt x="2519334" y="2022376"/>
                    <a:pt x="2556081" y="1997403"/>
                    <a:pt x="2591908" y="1971371"/>
                  </a:cubicBezTo>
                  <a:cubicBezTo>
                    <a:pt x="2610077" y="1958644"/>
                    <a:pt x="2627838" y="1945434"/>
                    <a:pt x="2645702" y="1932321"/>
                  </a:cubicBezTo>
                  <a:cubicBezTo>
                    <a:pt x="2663666" y="1919305"/>
                    <a:pt x="2681325" y="1905903"/>
                    <a:pt x="2698779" y="1892309"/>
                  </a:cubicBezTo>
                  <a:cubicBezTo>
                    <a:pt x="2768903" y="1838025"/>
                    <a:pt x="2837496" y="1781717"/>
                    <a:pt x="2903537" y="1722516"/>
                  </a:cubicBezTo>
                  <a:cubicBezTo>
                    <a:pt x="3035926" y="1604501"/>
                    <a:pt x="3158720" y="1475784"/>
                    <a:pt x="3269061" y="1337327"/>
                  </a:cubicBezTo>
                  <a:cubicBezTo>
                    <a:pt x="3324182" y="1268099"/>
                    <a:pt x="3376341" y="1196461"/>
                    <a:pt x="3424928" y="1122508"/>
                  </a:cubicBezTo>
                  <a:cubicBezTo>
                    <a:pt x="3472697" y="1048170"/>
                    <a:pt x="3517814" y="972000"/>
                    <a:pt x="3557622" y="893226"/>
                  </a:cubicBezTo>
                  <a:cubicBezTo>
                    <a:pt x="3567931" y="873654"/>
                    <a:pt x="3577526" y="853791"/>
                    <a:pt x="3587019" y="833929"/>
                  </a:cubicBezTo>
                  <a:lnTo>
                    <a:pt x="3601310" y="804040"/>
                  </a:lnTo>
                  <a:lnTo>
                    <a:pt x="3614885" y="773861"/>
                  </a:lnTo>
                  <a:cubicBezTo>
                    <a:pt x="3623766" y="753709"/>
                    <a:pt x="3632748" y="733559"/>
                    <a:pt x="3640812" y="713022"/>
                  </a:cubicBezTo>
                  <a:cubicBezTo>
                    <a:pt x="3648876" y="692485"/>
                    <a:pt x="3657756" y="672236"/>
                    <a:pt x="3665105" y="651506"/>
                  </a:cubicBezTo>
                  <a:cubicBezTo>
                    <a:pt x="3696544" y="569166"/>
                    <a:pt x="3723185" y="485089"/>
                    <a:pt x="3744110" y="399567"/>
                  </a:cubicBezTo>
                  <a:cubicBezTo>
                    <a:pt x="3765341" y="314238"/>
                    <a:pt x="3781392" y="227654"/>
                    <a:pt x="3792123" y="140444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</p:spPr>
        <p:txBody>
          <a:bodyPr>
            <a:normAutofit/>
          </a:bodyPr>
          <a:lstStyle/>
          <a:p>
            <a:pPr marL="0" marR="0" lvl="0" indent="0" algn="r" defTabSz="4572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fld id="{55940FB6-D91C-4C45-82A6-6C3F63B50793}" type="slidenum">
              <a:rPr kumimoji="0" lang="ja-JP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t>35</a:t>
            </a:fld>
            <a:endParaRPr kumimoji="0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メイリオ" panose="020B0604030504040204" pitchFamily="50" charset="-128"/>
              <a:ea typeface="メイリオ" panose="020B0604030504040204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10954083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AF978EFA-9314-85A3-B0CC-5C14760B51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kumimoji="1" lang="ja-JP" altLang="en-US" dirty="0"/>
              <a:t>データの一元管理と保存の利点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654524A4-CAAA-0837-9D89-32B7D5D6C85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ja-JP" altLang="en-US" b="1" dirty="0"/>
              <a:t>データの一元管理</a:t>
            </a:r>
            <a:endParaRPr lang="en-US" altLang="ja-JP" b="1" dirty="0"/>
          </a:p>
          <a:p>
            <a:pPr marL="0" indent="0">
              <a:buNone/>
            </a:pPr>
            <a:r>
              <a:rPr lang="ja-JP" altLang="en-US" dirty="0"/>
              <a:t>さまざまな種類のデータを一か所で管理することで、データアクセスと利用が容易になる。</a:t>
            </a:r>
            <a:endParaRPr lang="en-US" altLang="ja-JP" dirty="0"/>
          </a:p>
          <a:p>
            <a:r>
              <a:rPr lang="ja-JP" altLang="en-US" b="1" dirty="0"/>
              <a:t>データの長期保存</a:t>
            </a:r>
            <a:endParaRPr lang="en-US" altLang="ja-JP" b="1" dirty="0"/>
          </a:p>
          <a:p>
            <a:pPr marL="0" indent="0">
              <a:buNone/>
            </a:pPr>
            <a:r>
              <a:rPr lang="ja-JP" altLang="en-US" dirty="0"/>
              <a:t>長期間にわたるデータの安全な保存が容易になる</a:t>
            </a:r>
            <a:endParaRPr lang="en-US" altLang="ja-JP" dirty="0"/>
          </a:p>
          <a:p>
            <a:r>
              <a:rPr lang="ja-JP" altLang="en-US" b="1" dirty="0"/>
              <a:t>データ分析</a:t>
            </a:r>
            <a:endParaRPr lang="en-US" altLang="ja-JP" b="1" dirty="0"/>
          </a:p>
          <a:p>
            <a:pPr marL="0" indent="0">
              <a:buNone/>
            </a:pPr>
            <a:r>
              <a:rPr lang="ja-JP" altLang="en-US" dirty="0"/>
              <a:t>さまざまな種類のデータを組み合わせた分析が可能になる</a:t>
            </a:r>
            <a:endParaRPr lang="en-US" altLang="ja-JP" dirty="0"/>
          </a:p>
          <a:p>
            <a:endParaRPr lang="en-US" altLang="ja-JP" dirty="0"/>
          </a:p>
          <a:p>
            <a:pPr marL="0" indent="0">
              <a:buNone/>
            </a:pPr>
            <a:endParaRPr kumimoji="1" lang="en-US" altLang="ja-JP" dirty="0"/>
          </a:p>
          <a:p>
            <a:pPr marL="0" indent="0">
              <a:buNone/>
            </a:pPr>
            <a:endParaRPr kumimoji="1" lang="ja-JP" altLang="en-US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0E99B549-CF68-9758-7C02-D483793555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205D82C-95A1-431E-8E38-AA614A14CDCF}" type="slidenum">
              <a:rPr kumimoji="1" lang="ja-JP" alt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36</a:t>
            </a:fld>
            <a:endParaRPr kumimoji="1" lang="ja-JP" altLang="en-US" sz="2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08209381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CF73BF7F-79E7-F3F1-9488-2A10BDD8CE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kumimoji="1" lang="ja-JP" altLang="en-US" dirty="0"/>
              <a:t>データの一元管理と保存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C25F5E8C-3572-88DF-8AC0-8DE4C00D851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1845" y="846253"/>
            <a:ext cx="8461208" cy="597830"/>
          </a:xfrm>
        </p:spPr>
        <p:txBody>
          <a:bodyPr/>
          <a:lstStyle/>
          <a:p>
            <a:pPr marL="0" indent="0">
              <a:buNone/>
            </a:pPr>
            <a:r>
              <a:rPr kumimoji="1" lang="ja-JP" altLang="en-US" dirty="0"/>
              <a:t>２つの異なるアプローチ</a:t>
            </a:r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83F992B9-B9DD-9F43-46E6-DE3B0C103D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205D82C-95A1-431E-8E38-AA614A14CDCF}" type="slidenum">
              <a:rPr kumimoji="1" lang="ja-JP" alt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37</a:t>
            </a:fld>
            <a:endParaRPr kumimoji="1" lang="ja-JP" altLang="en-US" sz="2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  <p:graphicFrame>
        <p:nvGraphicFramePr>
          <p:cNvPr id="5" name="表 4">
            <a:extLst>
              <a:ext uri="{FF2B5EF4-FFF2-40B4-BE49-F238E27FC236}">
                <a16:creationId xmlns:a16="http://schemas.microsoft.com/office/drawing/2014/main" id="{481B6F5A-F915-7D4B-96C6-6BCE1C54E43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11075063"/>
              </p:ext>
            </p:extLst>
          </p:nvPr>
        </p:nvGraphicFramePr>
        <p:xfrm>
          <a:off x="464634" y="1514088"/>
          <a:ext cx="8461209" cy="522583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03917">
                  <a:extLst>
                    <a:ext uri="{9D8B030D-6E8A-4147-A177-3AD203B41FA5}">
                      <a16:colId xmlns:a16="http://schemas.microsoft.com/office/drawing/2014/main" val="4105160823"/>
                    </a:ext>
                  </a:extLst>
                </a:gridCol>
                <a:gridCol w="3323064">
                  <a:extLst>
                    <a:ext uri="{9D8B030D-6E8A-4147-A177-3AD203B41FA5}">
                      <a16:colId xmlns:a16="http://schemas.microsoft.com/office/drawing/2014/main" val="3933980026"/>
                    </a:ext>
                  </a:extLst>
                </a:gridCol>
                <a:gridCol w="3534228">
                  <a:extLst>
                    <a:ext uri="{9D8B030D-6E8A-4147-A177-3AD203B41FA5}">
                      <a16:colId xmlns:a16="http://schemas.microsoft.com/office/drawing/2014/main" val="278531053"/>
                    </a:ext>
                  </a:extLst>
                </a:gridCol>
              </a:tblGrid>
              <a:tr h="949464">
                <a:tc>
                  <a:txBody>
                    <a:bodyPr/>
                    <a:lstStyle/>
                    <a:p>
                      <a:endParaRPr kumimoji="1" lang="ja-JP" altLang="en-US" sz="2400" dirty="0">
                        <a:latin typeface="メイリオ" panose="020B0604030504040204" pitchFamily="50" charset="-128"/>
                        <a:ea typeface="メイリオ" panose="020B0604030504040204" pitchFamily="50" charset="-12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ja-JP" altLang="en-US" sz="2400" dirty="0"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データウエアハウス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ja-JP" altLang="en-US" sz="2400" dirty="0"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オンライントランザクション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95595138"/>
                  </a:ext>
                </a:extLst>
              </a:tr>
              <a:tr h="949464">
                <a:tc>
                  <a:txBody>
                    <a:bodyPr/>
                    <a:lstStyle/>
                    <a:p>
                      <a:r>
                        <a:rPr kumimoji="1" lang="ja-JP" altLang="en-US" sz="2400" dirty="0"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主な目的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2400" dirty="0"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データ分析、データからのルール発見</a:t>
                      </a:r>
                    </a:p>
                    <a:p>
                      <a:endParaRPr kumimoji="1" lang="ja-JP" altLang="en-US" sz="2400" dirty="0">
                        <a:latin typeface="メイリオ" panose="020B0604030504040204" pitchFamily="50" charset="-128"/>
                        <a:ea typeface="メイリオ" panose="020B0604030504040204" pitchFamily="50" charset="-12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2400" dirty="0"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銀行の取引、オンライン予約、販売管理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23362098"/>
                  </a:ext>
                </a:extLst>
              </a:tr>
              <a:tr h="949464">
                <a:tc>
                  <a:txBody>
                    <a:bodyPr/>
                    <a:lstStyle/>
                    <a:p>
                      <a:r>
                        <a:rPr kumimoji="1" lang="ja-JP" altLang="en-US" sz="2400" dirty="0"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機能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ja-JP" altLang="en-US" sz="2400" b="1" dirty="0"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長期間のデータを用いたデータ分析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ja-JP" altLang="en-US" sz="2400" b="1" dirty="0"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トランザクション処理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92236124"/>
                  </a:ext>
                </a:extLst>
              </a:tr>
              <a:tr h="949464">
                <a:tc>
                  <a:txBody>
                    <a:bodyPr/>
                    <a:lstStyle/>
                    <a:p>
                      <a:r>
                        <a:rPr kumimoji="1" lang="ja-JP" altLang="en-US" sz="2400" dirty="0"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使用される技術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sz="2400" dirty="0"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SQL</a:t>
                      </a:r>
                      <a:r>
                        <a:rPr kumimoji="1" lang="ja-JP" altLang="en-US" sz="2400" dirty="0"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、データの挿入、結合、グループ化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sz="2400" dirty="0"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SQL</a:t>
                      </a:r>
                      <a:r>
                        <a:rPr kumimoji="1" lang="ja-JP" altLang="en-US" sz="2400" dirty="0"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、データの挿入と削除と更新、単純な問い合わせ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80250240"/>
                  </a:ext>
                </a:extLst>
              </a:tr>
              <a:tr h="949464">
                <a:tc>
                  <a:txBody>
                    <a:bodyPr/>
                    <a:lstStyle/>
                    <a:p>
                      <a:r>
                        <a:rPr kumimoji="1" lang="ja-JP" altLang="en-US" sz="2400" dirty="0"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主な理念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ja-JP" altLang="en-US" sz="2400" b="1" dirty="0"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履歴データ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ja-JP" altLang="en-US" sz="2400" b="1" dirty="0"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正規化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1150863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63560040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B16E94A2-2C99-4AC6-8EA8-0B6EE7FA58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ja-JP" altLang="en-US" dirty="0"/>
              <a:t>データウエアハウスの活用例 ①</a:t>
            </a:r>
            <a:endParaRPr kumimoji="1" lang="ja-JP" altLang="en-US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DC2DC900-F2F9-4D6B-B26A-0598FE24F3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5D82C-95A1-431E-8E38-AA614A14CDCF}" type="slidenum">
              <a:rPr kumimoji="1" lang="ja-JP" altLang="en-US" smtClean="0"/>
              <a:t>38</a:t>
            </a:fld>
            <a:endParaRPr kumimoji="1" lang="ja-JP" altLang="en-US"/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4771D50D-D437-4E15-B886-686B97F61678}"/>
              </a:ext>
            </a:extLst>
          </p:cNvPr>
          <p:cNvSpPr txBox="1"/>
          <p:nvPr/>
        </p:nvSpPr>
        <p:spPr>
          <a:xfrm>
            <a:off x="225615" y="4623264"/>
            <a:ext cx="7375526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500" dirty="0">
                <a:latin typeface="+mn-ea"/>
              </a:rPr>
              <a:t>出典</a:t>
            </a:r>
            <a:r>
              <a:rPr lang="en-US" altLang="ja-JP" sz="1500" dirty="0">
                <a:latin typeface="+mn-ea"/>
              </a:rPr>
              <a:t>: Teradata </a:t>
            </a:r>
            <a:r>
              <a:rPr lang="ja-JP" altLang="en-US" sz="1500" dirty="0">
                <a:latin typeface="+mn-ea"/>
              </a:rPr>
              <a:t>社 </a:t>
            </a:r>
            <a:r>
              <a:rPr lang="en-US" altLang="ja-JP" sz="1500" dirty="0">
                <a:latin typeface="+mn-ea"/>
              </a:rPr>
              <a:t>Web </a:t>
            </a:r>
            <a:r>
              <a:rPr lang="ja-JP" altLang="en-US" sz="1500" dirty="0">
                <a:latin typeface="+mn-ea"/>
              </a:rPr>
              <a:t>ページ</a:t>
            </a:r>
            <a:endParaRPr lang="en-US" altLang="ja-JP" sz="1500" dirty="0">
              <a:latin typeface="+mn-ea"/>
            </a:endParaRPr>
          </a:p>
          <a:p>
            <a:r>
              <a:rPr kumimoji="1" lang="ja-JP" altLang="en-US" sz="1500" dirty="0">
                <a:latin typeface="+mn-ea"/>
              </a:rPr>
              <a:t>　　</a:t>
            </a:r>
            <a:r>
              <a:rPr lang="en-US" altLang="ja-JP" sz="1500" dirty="0">
                <a:latin typeface="+mn-ea"/>
              </a:rPr>
              <a:t>http://jpn.teradata.jp/library/nyumon/ins_1904.html</a:t>
            </a:r>
            <a:endParaRPr kumimoji="1" lang="en-US" altLang="ja-JP" sz="1500" dirty="0">
              <a:latin typeface="+mn-ea"/>
            </a:endParaRP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4A7BC9F0-2364-47D4-B861-A7FC564D26CF}"/>
              </a:ext>
            </a:extLst>
          </p:cNvPr>
          <p:cNvSpPr txBox="1"/>
          <p:nvPr/>
        </p:nvSpPr>
        <p:spPr>
          <a:xfrm>
            <a:off x="225615" y="1197188"/>
            <a:ext cx="6003926" cy="26351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40000"/>
              </a:lnSpc>
            </a:pPr>
            <a:r>
              <a:rPr kumimoji="1" lang="ja-JP" altLang="en-US" sz="2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◆大量の商品が出品され、購入されるオークションサイトでの利用</a:t>
            </a:r>
            <a:endParaRPr kumimoji="1" lang="en-US" altLang="ja-JP" sz="24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>
              <a:lnSpc>
                <a:spcPct val="140000"/>
              </a:lnSpc>
            </a:pPr>
            <a:r>
              <a:rPr lang="ja-JP" altLang="en-US" sz="2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　・不正行動の監視</a:t>
            </a:r>
            <a:endParaRPr lang="en-US" altLang="ja-JP" sz="24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>
              <a:lnSpc>
                <a:spcPct val="140000"/>
              </a:lnSpc>
            </a:pPr>
            <a:r>
              <a:rPr kumimoji="1" lang="ja-JP" altLang="en-US" sz="2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　</a:t>
            </a:r>
            <a:r>
              <a:rPr lang="ja-JP" altLang="en-US" sz="2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・出品者、購入者が「どうすればより満</a:t>
            </a:r>
            <a:endParaRPr lang="en-US" altLang="ja-JP" sz="24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>
              <a:lnSpc>
                <a:spcPct val="140000"/>
              </a:lnSpc>
            </a:pPr>
            <a:r>
              <a:rPr lang="ja-JP" altLang="en-US" sz="2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　　</a:t>
            </a:r>
            <a:r>
              <a:rPr lang="ja-JP" altLang="en-US" sz="2400" dirty="0" err="1">
                <a:latin typeface="メイリオ" panose="020B0604030504040204" pitchFamily="50" charset="-128"/>
                <a:ea typeface="メイリオ" panose="020B0604030504040204" pitchFamily="50" charset="-128"/>
              </a:rPr>
              <a:t>足するか</a:t>
            </a:r>
            <a:r>
              <a:rPr lang="ja-JP" altLang="en-US" sz="2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」の分析</a:t>
            </a:r>
            <a:endParaRPr kumimoji="1" lang="en-US" altLang="ja-JP" sz="24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pic>
        <p:nvPicPr>
          <p:cNvPr id="7" name="図 6">
            <a:extLst>
              <a:ext uri="{FF2B5EF4-FFF2-40B4-BE49-F238E27FC236}">
                <a16:creationId xmlns:a16="http://schemas.microsoft.com/office/drawing/2014/main" id="{0E07BDA8-EB51-4A01-8FFF-35C4F2323B9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64571" y="1819363"/>
            <a:ext cx="2609744" cy="2032397"/>
          </a:xfrm>
          <a:prstGeom prst="rect">
            <a:avLst/>
          </a:prstGeom>
        </p:spPr>
      </p:pic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D4FAF6A0-E35D-427A-853E-90BEA4A5470D}"/>
              </a:ext>
            </a:extLst>
          </p:cNvPr>
          <p:cNvSpPr txBox="1"/>
          <p:nvPr/>
        </p:nvSpPr>
        <p:spPr>
          <a:xfrm>
            <a:off x="6474015" y="3927442"/>
            <a:ext cx="27432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1500" dirty="0">
                <a:latin typeface="+mn-ea"/>
              </a:rPr>
              <a:t>eBay Web </a:t>
            </a:r>
            <a:r>
              <a:rPr lang="ja-JP" altLang="en-US" sz="1500" dirty="0">
                <a:latin typeface="+mn-ea"/>
              </a:rPr>
              <a:t>ページ</a:t>
            </a:r>
            <a:endParaRPr lang="en-US" altLang="ja-JP" sz="1500" dirty="0">
              <a:latin typeface="+mn-ea"/>
            </a:endParaRPr>
          </a:p>
          <a:p>
            <a:r>
              <a:rPr lang="en-US" altLang="ja-JP" sz="1500" dirty="0">
                <a:latin typeface="+mn-ea"/>
              </a:rPr>
              <a:t>http://www.ebay.co.jp/</a:t>
            </a:r>
          </a:p>
        </p:txBody>
      </p: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23E14F71-3523-469A-906A-A2DC7FC5CF39}"/>
              </a:ext>
            </a:extLst>
          </p:cNvPr>
          <p:cNvSpPr txBox="1"/>
          <p:nvPr/>
        </p:nvSpPr>
        <p:spPr>
          <a:xfrm>
            <a:off x="225615" y="3996692"/>
            <a:ext cx="3954929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100" dirty="0">
                <a:solidFill>
                  <a:schemeClr val="accent6">
                    <a:lumMod val="75000"/>
                  </a:schemeClr>
                </a:solidFill>
              </a:rPr>
              <a:t>出品、購入の状況を丸ごと記録</a:t>
            </a:r>
          </a:p>
        </p:txBody>
      </p:sp>
    </p:spTree>
    <p:extLst>
      <p:ext uri="{BB962C8B-B14F-4D97-AF65-F5344CB8AC3E}">
        <p14:creationId xmlns:p14="http://schemas.microsoft.com/office/powerpoint/2010/main" val="2810296487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B16E94A2-2C99-4AC6-8EA8-0B6EE7FA58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1845" y="195500"/>
            <a:ext cx="8461208" cy="469865"/>
          </a:xfrm>
        </p:spPr>
        <p:txBody>
          <a:bodyPr>
            <a:normAutofit fontScale="90000"/>
          </a:bodyPr>
          <a:lstStyle/>
          <a:p>
            <a:r>
              <a:rPr lang="ja-JP" altLang="en-US" dirty="0"/>
              <a:t>データウエアハウスの活用例 ②</a:t>
            </a:r>
            <a:endParaRPr kumimoji="1" lang="ja-JP" altLang="en-US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DC2DC900-F2F9-4D6B-B26A-0598FE24F3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5D82C-95A1-431E-8E38-AA614A14CDCF}" type="slidenum">
              <a:rPr kumimoji="1" lang="ja-JP" altLang="en-US" smtClean="0"/>
              <a:t>39</a:t>
            </a:fld>
            <a:endParaRPr kumimoji="1" lang="ja-JP" altLang="en-US"/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9F382A06-7F3F-4BB3-81E4-04017719EE6B}"/>
              </a:ext>
            </a:extLst>
          </p:cNvPr>
          <p:cNvSpPr txBox="1"/>
          <p:nvPr/>
        </p:nvSpPr>
        <p:spPr>
          <a:xfrm>
            <a:off x="325014" y="4879526"/>
            <a:ext cx="7375526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500" dirty="0">
                <a:latin typeface="+mn-ea"/>
              </a:rPr>
              <a:t>出典</a:t>
            </a:r>
            <a:r>
              <a:rPr lang="en-US" altLang="ja-JP" sz="1500" dirty="0">
                <a:latin typeface="+mn-ea"/>
              </a:rPr>
              <a:t>: Teradata </a:t>
            </a:r>
            <a:r>
              <a:rPr lang="ja-JP" altLang="en-US" sz="1500" dirty="0">
                <a:latin typeface="+mn-ea"/>
              </a:rPr>
              <a:t>社 </a:t>
            </a:r>
            <a:r>
              <a:rPr lang="en-US" altLang="ja-JP" sz="1500" dirty="0">
                <a:latin typeface="+mn-ea"/>
              </a:rPr>
              <a:t>Web </a:t>
            </a:r>
            <a:r>
              <a:rPr lang="ja-JP" altLang="en-US" sz="1500" dirty="0">
                <a:latin typeface="+mn-ea"/>
              </a:rPr>
              <a:t>ページ</a:t>
            </a:r>
            <a:endParaRPr lang="en-US" altLang="ja-JP" sz="1500" dirty="0">
              <a:latin typeface="+mn-ea"/>
            </a:endParaRPr>
          </a:p>
          <a:p>
            <a:r>
              <a:rPr kumimoji="1" lang="ja-JP" altLang="en-US" sz="1500" dirty="0">
                <a:latin typeface="+mn-ea"/>
              </a:rPr>
              <a:t>　　</a:t>
            </a:r>
            <a:r>
              <a:rPr lang="en-US" altLang="ja-JP" sz="1500" dirty="0">
                <a:latin typeface="+mn-ea"/>
              </a:rPr>
              <a:t>http://jpn.teradata.jp/library/nyumon/ins_1904.html</a:t>
            </a:r>
            <a:endParaRPr kumimoji="1" lang="en-US" altLang="ja-JP" sz="1500" dirty="0">
              <a:latin typeface="+mn-ea"/>
            </a:endParaRPr>
          </a:p>
        </p:txBody>
      </p:sp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79D40C02-C0D9-48CB-9421-28766381D1BF}"/>
              </a:ext>
            </a:extLst>
          </p:cNvPr>
          <p:cNvSpPr txBox="1"/>
          <p:nvPr/>
        </p:nvSpPr>
        <p:spPr>
          <a:xfrm>
            <a:off x="325014" y="1144520"/>
            <a:ext cx="6003926" cy="26407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40000"/>
              </a:lnSpc>
            </a:pPr>
            <a:r>
              <a:rPr kumimoji="1" lang="ja-JP" altLang="en-US" sz="2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◆</a:t>
            </a:r>
            <a:r>
              <a:rPr lang="ja-JP" altLang="en-US" sz="2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「空席で飛ばすくらいなら、安値でも売りたい」と思っている航空会社</a:t>
            </a:r>
            <a:endParaRPr lang="en-US" altLang="ja-JP" sz="24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>
              <a:lnSpc>
                <a:spcPct val="140000"/>
              </a:lnSpc>
            </a:pPr>
            <a:r>
              <a:rPr kumimoji="1" lang="ja-JP" altLang="en-US" sz="2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　・満席予測（空席数予測）の実施</a:t>
            </a:r>
            <a:endParaRPr kumimoji="1" lang="en-US" altLang="ja-JP" sz="24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>
              <a:lnSpc>
                <a:spcPct val="140000"/>
              </a:lnSpc>
            </a:pPr>
            <a:r>
              <a:rPr lang="ja-JP" altLang="en-US" sz="2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　・空席をぴったり埋めるための動的</a:t>
            </a:r>
            <a:endParaRPr lang="en-US" altLang="ja-JP" sz="24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>
              <a:lnSpc>
                <a:spcPct val="140000"/>
              </a:lnSpc>
            </a:pPr>
            <a:r>
              <a:rPr lang="ja-JP" altLang="en-US" sz="2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　　な価格調整</a:t>
            </a:r>
            <a:endParaRPr kumimoji="1" lang="en-US" altLang="ja-JP" sz="24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pic>
        <p:nvPicPr>
          <p:cNvPr id="12" name="Picture 2" descr="http://3.bp.blogspot.com/-y3Z2YmSBo7c/UWyk2oEAvtI/AAAAAAAAQnQ/tsiRPYg6jMA/s1600/kuukou.png">
            <a:extLst>
              <a:ext uri="{FF2B5EF4-FFF2-40B4-BE49-F238E27FC236}">
                <a16:creationId xmlns:a16="http://schemas.microsoft.com/office/drawing/2014/main" id="{609F8E66-EA6B-467E-A04F-615791C4539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2554" y="1577911"/>
            <a:ext cx="2389917" cy="21569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テキスト ボックス 12">
            <a:extLst>
              <a:ext uri="{FF2B5EF4-FFF2-40B4-BE49-F238E27FC236}">
                <a16:creationId xmlns:a16="http://schemas.microsoft.com/office/drawing/2014/main" id="{74244201-BFEF-4289-943D-DA14C8633279}"/>
              </a:ext>
            </a:extLst>
          </p:cNvPr>
          <p:cNvSpPr txBox="1"/>
          <p:nvPr/>
        </p:nvSpPr>
        <p:spPr>
          <a:xfrm>
            <a:off x="325014" y="4316158"/>
            <a:ext cx="4762842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100" dirty="0">
                <a:solidFill>
                  <a:schemeClr val="accent6">
                    <a:lumMod val="75000"/>
                  </a:schemeClr>
                </a:solidFill>
              </a:rPr>
              <a:t>予約、キャンセルの状況を丸ごと記録</a:t>
            </a:r>
          </a:p>
        </p:txBody>
      </p:sp>
    </p:spTree>
    <p:extLst>
      <p:ext uri="{BB962C8B-B14F-4D97-AF65-F5344CB8AC3E}">
        <p14:creationId xmlns:p14="http://schemas.microsoft.com/office/powerpoint/2010/main" val="38107951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図 10">
            <a:extLst>
              <a:ext uri="{FF2B5EF4-FFF2-40B4-BE49-F238E27FC236}">
                <a16:creationId xmlns:a16="http://schemas.microsoft.com/office/drawing/2014/main" id="{81151B0F-A249-874D-EA51-4E810C68191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8571" y="1350871"/>
            <a:ext cx="7347884" cy="3143307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321845" y="175028"/>
            <a:ext cx="8461208" cy="860906"/>
          </a:xfrm>
        </p:spPr>
        <p:txBody>
          <a:bodyPr>
            <a:normAutofit fontScale="90000"/>
          </a:bodyPr>
          <a:lstStyle/>
          <a:p>
            <a:r>
              <a:rPr kumimoji="1" lang="en-US" altLang="ja-JP" dirty="0" err="1"/>
              <a:t>SQLFiddle</a:t>
            </a:r>
            <a:r>
              <a:rPr lang="en-US" altLang="ja-JP" dirty="0"/>
              <a:t> </a:t>
            </a:r>
            <a:r>
              <a:rPr lang="ja-JP" altLang="en-US" dirty="0"/>
              <a:t>でのデータベース管理システムの選択</a:t>
            </a:r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205D82C-95A1-431E-8E38-AA614A14CDCF}" type="slidenum">
              <a:rPr kumimoji="1" lang="ja-JP" alt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badi" panose="020B0604020202020204" pitchFamily="34" charset="0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1" lang="ja-JP" altLang="en-US" sz="2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badi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  <p:cxnSp>
        <p:nvCxnSpPr>
          <p:cNvPr id="6" name="直線矢印コネクタ 5"/>
          <p:cNvCxnSpPr>
            <a:cxnSpLocks/>
          </p:cNvCxnSpPr>
          <p:nvPr/>
        </p:nvCxnSpPr>
        <p:spPr>
          <a:xfrm flipH="1" flipV="1">
            <a:off x="4854539" y="3668569"/>
            <a:ext cx="546100" cy="177800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正方形/長方形 8"/>
          <p:cNvSpPr/>
          <p:nvPr/>
        </p:nvSpPr>
        <p:spPr>
          <a:xfrm>
            <a:off x="3873633" y="3606737"/>
            <a:ext cx="980906" cy="211405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0" name="正方形/長方形 9"/>
          <p:cNvSpPr/>
          <p:nvPr/>
        </p:nvSpPr>
        <p:spPr>
          <a:xfrm>
            <a:off x="5470489" y="3606737"/>
            <a:ext cx="395459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badi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データベース管理システムの選択</a:t>
            </a:r>
            <a:endParaRPr kumimoji="0" lang="en-US" altLang="ja-JP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badi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（この授業では </a:t>
            </a:r>
            <a:r>
              <a:rPr kumimoji="1" lang="en-US" altLang="ja-JP" sz="1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badi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MySQL </a:t>
            </a:r>
            <a:r>
              <a:rPr kumimoji="1" lang="ja-JP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badi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を使用</a:t>
            </a:r>
            <a:r>
              <a:rPr kumimoji="1" lang="ja-JP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badi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）</a:t>
            </a:r>
            <a:endParaRPr kumimoji="1" lang="en-US" altLang="ja-JP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badi" panose="020B0604020202020204" pitchFamily="34" charset="0"/>
              <a:ea typeface="メイリオ" panose="020B0604030504040204" pitchFamily="50" charset="-128"/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26195466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6CF4C7D9-70B5-4061-93F0-45ECCA1ABB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1844" y="175028"/>
            <a:ext cx="8699325" cy="635196"/>
          </a:xfrm>
        </p:spPr>
        <p:txBody>
          <a:bodyPr>
            <a:normAutofit fontScale="90000"/>
          </a:bodyPr>
          <a:lstStyle/>
          <a:p>
            <a:r>
              <a:rPr kumimoji="1" lang="ja-JP" altLang="en-US" dirty="0"/>
              <a:t>データウエアハウス</a:t>
            </a:r>
            <a:r>
              <a:rPr lang="ja-JP" altLang="en-US" dirty="0"/>
              <a:t>とオンライントランザクション</a:t>
            </a:r>
            <a:r>
              <a:rPr kumimoji="1" lang="ja-JP" altLang="en-US" dirty="0"/>
              <a:t>の比較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991A812F-9722-4178-9971-FC348152C7B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kumimoji="1" lang="ja-JP" altLang="en-US" sz="2400" b="1" dirty="0"/>
              <a:t>オンライントランザクション</a:t>
            </a:r>
            <a:r>
              <a:rPr kumimoji="1" lang="ja-JP" altLang="en-US" sz="2400" dirty="0"/>
              <a:t>：</a:t>
            </a:r>
            <a:r>
              <a:rPr kumimoji="1" lang="ja-JP" altLang="en-US" sz="2400" b="1" dirty="0">
                <a:solidFill>
                  <a:srgbClr val="FF0000"/>
                </a:solidFill>
              </a:rPr>
              <a:t>最新情報のみ</a:t>
            </a:r>
            <a:r>
              <a:rPr lang="ja-JP" altLang="en-US" sz="2400" b="1" dirty="0">
                <a:solidFill>
                  <a:srgbClr val="FF0000"/>
                </a:solidFill>
              </a:rPr>
              <a:t>を使用</a:t>
            </a:r>
            <a:endParaRPr kumimoji="1" lang="en-US" altLang="ja-JP" sz="2400" b="1" dirty="0">
              <a:solidFill>
                <a:srgbClr val="FF0000"/>
              </a:solidFill>
            </a:endParaRPr>
          </a:p>
          <a:p>
            <a:endParaRPr lang="en-US" altLang="ja-JP" sz="2400" dirty="0"/>
          </a:p>
          <a:p>
            <a:endParaRPr kumimoji="1" lang="en-US" altLang="ja-JP" sz="2400" dirty="0"/>
          </a:p>
          <a:p>
            <a:endParaRPr lang="en-US" altLang="ja-JP" sz="2400" dirty="0"/>
          </a:p>
          <a:p>
            <a:endParaRPr kumimoji="1" lang="en-US" altLang="ja-JP" sz="2400" dirty="0"/>
          </a:p>
          <a:p>
            <a:endParaRPr kumimoji="1" lang="en-US" altLang="ja-JP" sz="2400" dirty="0"/>
          </a:p>
          <a:p>
            <a:r>
              <a:rPr lang="ja-JP" altLang="en-US" sz="2400" b="1" dirty="0"/>
              <a:t>データウエアハウス</a:t>
            </a:r>
            <a:r>
              <a:rPr lang="ja-JP" altLang="en-US" sz="2400" dirty="0"/>
              <a:t>：</a:t>
            </a:r>
            <a:r>
              <a:rPr kumimoji="1" lang="ja-JP" altLang="en-US" sz="2400" b="1" dirty="0">
                <a:solidFill>
                  <a:srgbClr val="FF0000"/>
                </a:solidFill>
              </a:rPr>
              <a:t>「履歴データ」を重視する</a:t>
            </a:r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495172AF-185E-483F-9CC2-1201D81DBF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5D82C-95A1-431E-8E38-AA614A14CDCF}" type="slidenum">
              <a:rPr kumimoji="1" lang="ja-JP" altLang="en-US" smtClean="0"/>
              <a:t>40</a:t>
            </a:fld>
            <a:endParaRPr kumimoji="1" lang="ja-JP" altLang="en-US"/>
          </a:p>
        </p:txBody>
      </p:sp>
      <p:graphicFrame>
        <p:nvGraphicFramePr>
          <p:cNvPr id="5" name="表 4">
            <a:extLst>
              <a:ext uri="{FF2B5EF4-FFF2-40B4-BE49-F238E27FC236}">
                <a16:creationId xmlns:a16="http://schemas.microsoft.com/office/drawing/2014/main" id="{310817A4-AE04-4120-99A0-D94630BEFFE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44876051"/>
              </p:ext>
            </p:extLst>
          </p:nvPr>
        </p:nvGraphicFramePr>
        <p:xfrm>
          <a:off x="5042119" y="4843547"/>
          <a:ext cx="3574392" cy="1371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5204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182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0407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42900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800" dirty="0"/>
                        <a:t>商品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800" dirty="0"/>
                        <a:t>価格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800" dirty="0"/>
                        <a:t>価格改定日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42900">
                <a:tc>
                  <a:txBody>
                    <a:bodyPr/>
                    <a:lstStyle/>
                    <a:p>
                      <a:r>
                        <a:rPr kumimoji="1" lang="ja-JP" altLang="en-US" sz="1800" dirty="0"/>
                        <a:t>おせち</a:t>
                      </a:r>
                      <a:r>
                        <a:rPr kumimoji="1" lang="en-US" altLang="ja-JP" sz="1800" dirty="0"/>
                        <a:t>A</a:t>
                      </a:r>
                      <a:endParaRPr kumimoji="1" lang="ja-JP" altLang="en-US" sz="18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1800" dirty="0"/>
                        <a:t>12000</a:t>
                      </a:r>
                      <a:endParaRPr kumimoji="1" lang="ja-JP" altLang="en-US" sz="18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1800" dirty="0"/>
                        <a:t>2023-11-10</a:t>
                      </a:r>
                      <a:endParaRPr kumimoji="1" lang="ja-JP" altLang="en-US" sz="1800" dirty="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42900">
                <a:tc>
                  <a:txBody>
                    <a:bodyPr/>
                    <a:lstStyle/>
                    <a:p>
                      <a:r>
                        <a:rPr kumimoji="1" lang="ja-JP" altLang="en-US" sz="1800" dirty="0"/>
                        <a:t>おせち</a:t>
                      </a:r>
                      <a:r>
                        <a:rPr kumimoji="1" lang="en-US" altLang="ja-JP" sz="1800" dirty="0"/>
                        <a:t>A</a:t>
                      </a:r>
                      <a:endParaRPr kumimoji="1" lang="ja-JP" altLang="en-US" sz="18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1800" dirty="0"/>
                        <a:t>10000</a:t>
                      </a:r>
                      <a:endParaRPr kumimoji="1" lang="ja-JP" altLang="en-US" sz="18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1800" dirty="0"/>
                        <a:t>2023-11-20</a:t>
                      </a:r>
                      <a:endParaRPr kumimoji="1" lang="ja-JP" altLang="en-US" sz="1800" dirty="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42900">
                <a:tc>
                  <a:txBody>
                    <a:bodyPr/>
                    <a:lstStyle/>
                    <a:p>
                      <a:r>
                        <a:rPr kumimoji="1" lang="ja-JP" altLang="en-US" sz="1800" dirty="0"/>
                        <a:t>おせち</a:t>
                      </a:r>
                      <a:r>
                        <a:rPr kumimoji="1" lang="en-US" altLang="ja-JP" sz="1800" dirty="0"/>
                        <a:t>B</a:t>
                      </a:r>
                      <a:endParaRPr kumimoji="1" lang="ja-JP" altLang="en-US" sz="18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1800" baseline="0" dirty="0"/>
                        <a:t> 5000</a:t>
                      </a:r>
                      <a:endParaRPr kumimoji="1" lang="ja-JP" altLang="en-US" sz="18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1800" dirty="0"/>
                        <a:t>2023-11-10</a:t>
                      </a:r>
                      <a:endParaRPr kumimoji="1" lang="ja-JP" altLang="en-US" sz="1800" dirty="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graphicFrame>
        <p:nvGraphicFramePr>
          <p:cNvPr id="6" name="表 5">
            <a:extLst>
              <a:ext uri="{FF2B5EF4-FFF2-40B4-BE49-F238E27FC236}">
                <a16:creationId xmlns:a16="http://schemas.microsoft.com/office/drawing/2014/main" id="{2402782B-9C97-4720-9EF1-557DCAB48F2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67341285"/>
              </p:ext>
            </p:extLst>
          </p:nvPr>
        </p:nvGraphicFramePr>
        <p:xfrm>
          <a:off x="201528" y="4823382"/>
          <a:ext cx="4537739" cy="19888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2938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7713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0312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32809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617220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800" dirty="0"/>
                        <a:t>氏名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800" dirty="0"/>
                        <a:t>予約内容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800" dirty="0"/>
                        <a:t>予約日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800" dirty="0"/>
                        <a:t>キャンセル日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42900">
                <a:tc>
                  <a:txBody>
                    <a:bodyPr/>
                    <a:lstStyle/>
                    <a:p>
                      <a:r>
                        <a:rPr kumimoji="1" lang="en-US" altLang="ja-JP" sz="1800" dirty="0"/>
                        <a:t>XX</a:t>
                      </a:r>
                      <a:endParaRPr kumimoji="1" lang="ja-JP" altLang="en-US" sz="18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kumimoji="1" lang="ja-JP" altLang="en-US" sz="1800" dirty="0"/>
                        <a:t>おせち</a:t>
                      </a:r>
                      <a:r>
                        <a:rPr kumimoji="1" lang="en-US" altLang="ja-JP" sz="1800" dirty="0"/>
                        <a:t>A</a:t>
                      </a:r>
                      <a:endParaRPr kumimoji="1" lang="ja-JP" altLang="en-US" sz="18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kumimoji="1" lang="en-US" altLang="ja-JP" sz="1800" dirty="0"/>
                        <a:t>2023-12-01</a:t>
                      </a:r>
                      <a:endParaRPr kumimoji="1" lang="ja-JP" altLang="en-US" sz="18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kumimoji="1" lang="ja-JP" altLang="en-US" sz="1800" dirty="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42900">
                <a:tc>
                  <a:txBody>
                    <a:bodyPr/>
                    <a:lstStyle/>
                    <a:p>
                      <a:r>
                        <a:rPr kumimoji="1" lang="en-US" altLang="ja-JP" sz="1800" dirty="0"/>
                        <a:t>YY</a:t>
                      </a:r>
                      <a:endParaRPr kumimoji="1" lang="ja-JP" altLang="en-US" sz="18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kumimoji="1" lang="ja-JP" altLang="en-US" sz="1800" dirty="0"/>
                        <a:t>おせち</a:t>
                      </a:r>
                      <a:r>
                        <a:rPr kumimoji="1" lang="en-US" altLang="ja-JP" sz="1800" dirty="0"/>
                        <a:t>B</a:t>
                      </a:r>
                      <a:endParaRPr kumimoji="1" lang="ja-JP" altLang="en-US" sz="18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1800" dirty="0"/>
                        <a:t>2023-12-04</a:t>
                      </a:r>
                      <a:endParaRPr kumimoji="1" lang="ja-JP" altLang="en-US" sz="18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kumimoji="1" lang="ja-JP" altLang="en-US" sz="1800" dirty="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42900">
                <a:tc>
                  <a:txBody>
                    <a:bodyPr/>
                    <a:lstStyle/>
                    <a:p>
                      <a:r>
                        <a:rPr kumimoji="1" lang="en-US" altLang="ja-JP" sz="1800" dirty="0"/>
                        <a:t>ZZ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kumimoji="1" lang="ja-JP" altLang="en-US" sz="1800" dirty="0"/>
                        <a:t>おせち</a:t>
                      </a:r>
                      <a:r>
                        <a:rPr kumimoji="1" lang="en-US" altLang="ja-JP" sz="1800" dirty="0"/>
                        <a:t>B</a:t>
                      </a:r>
                      <a:endParaRPr kumimoji="1" lang="ja-JP" altLang="en-US" sz="18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1800" dirty="0"/>
                        <a:t>2023-12-05</a:t>
                      </a:r>
                      <a:endParaRPr kumimoji="1" lang="ja-JP" altLang="en-US" sz="18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1800" dirty="0"/>
                        <a:t>2023-12-06</a:t>
                      </a:r>
                      <a:endParaRPr kumimoji="1" lang="ja-JP" altLang="en-US" sz="1800" dirty="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42900">
                <a:tc>
                  <a:txBody>
                    <a:bodyPr/>
                    <a:lstStyle/>
                    <a:p>
                      <a:r>
                        <a:rPr kumimoji="1" lang="en-US" altLang="ja-JP" sz="1800" dirty="0"/>
                        <a:t>ZZ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kumimoji="1" lang="ja-JP" altLang="en-US" sz="1800" dirty="0"/>
                        <a:t>おせち</a:t>
                      </a:r>
                      <a:r>
                        <a:rPr kumimoji="1" lang="en-US" altLang="ja-JP" sz="1800" dirty="0"/>
                        <a:t>A</a:t>
                      </a:r>
                      <a:endParaRPr kumimoji="1" lang="ja-JP" altLang="en-US" sz="18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1800" dirty="0"/>
                        <a:t>2023-12-06</a:t>
                      </a:r>
                      <a:endParaRPr kumimoji="1" lang="ja-JP" altLang="en-US" sz="18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kumimoji="1" lang="ja-JP" altLang="en-US" sz="1800" dirty="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49CD1D00-7430-40AF-B2FB-901223462073}"/>
              </a:ext>
            </a:extLst>
          </p:cNvPr>
          <p:cNvSpPr txBox="1"/>
          <p:nvPr/>
        </p:nvSpPr>
        <p:spPr>
          <a:xfrm>
            <a:off x="1624159" y="4498545"/>
            <a:ext cx="15696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dirty="0"/>
              <a:t>予約テーブル</a:t>
            </a:r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7EDC60BD-F91B-4FBC-8BDE-5C481985910C}"/>
              </a:ext>
            </a:extLst>
          </p:cNvPr>
          <p:cNvSpPr txBox="1"/>
          <p:nvPr/>
        </p:nvSpPr>
        <p:spPr>
          <a:xfrm>
            <a:off x="5833646" y="4480956"/>
            <a:ext cx="15696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dirty="0"/>
              <a:t>価格テーブル</a:t>
            </a:r>
          </a:p>
        </p:txBody>
      </p:sp>
      <p:graphicFrame>
        <p:nvGraphicFramePr>
          <p:cNvPr id="9" name="表 8">
            <a:extLst>
              <a:ext uri="{FF2B5EF4-FFF2-40B4-BE49-F238E27FC236}">
                <a16:creationId xmlns:a16="http://schemas.microsoft.com/office/drawing/2014/main" id="{53C13A1A-7B04-486C-A047-219EB82DACC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52976738"/>
              </p:ext>
            </p:extLst>
          </p:nvPr>
        </p:nvGraphicFramePr>
        <p:xfrm>
          <a:off x="1308909" y="1861379"/>
          <a:ext cx="2530132" cy="1371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6506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6506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42900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800" dirty="0"/>
                        <a:t>氏名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800" dirty="0"/>
                        <a:t>予約内容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42900">
                <a:tc>
                  <a:txBody>
                    <a:bodyPr/>
                    <a:lstStyle/>
                    <a:p>
                      <a:r>
                        <a:rPr kumimoji="1" lang="en-US" altLang="ja-JP" sz="1800" dirty="0"/>
                        <a:t>XX</a:t>
                      </a:r>
                      <a:endParaRPr kumimoji="1" lang="ja-JP" altLang="en-US" sz="18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kumimoji="1" lang="ja-JP" altLang="en-US" sz="1800" dirty="0"/>
                        <a:t>おせち</a:t>
                      </a:r>
                      <a:r>
                        <a:rPr kumimoji="1" lang="en-US" altLang="ja-JP" sz="1800" dirty="0"/>
                        <a:t>A</a:t>
                      </a:r>
                      <a:endParaRPr kumimoji="1" lang="ja-JP" altLang="en-US" sz="1800" dirty="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42900">
                <a:tc>
                  <a:txBody>
                    <a:bodyPr/>
                    <a:lstStyle/>
                    <a:p>
                      <a:r>
                        <a:rPr kumimoji="1" lang="en-US" altLang="ja-JP" sz="1800" dirty="0"/>
                        <a:t>YY</a:t>
                      </a:r>
                      <a:endParaRPr kumimoji="1" lang="ja-JP" altLang="en-US" sz="18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kumimoji="1" lang="ja-JP" altLang="en-US" sz="1800" dirty="0"/>
                        <a:t>おせち</a:t>
                      </a:r>
                      <a:r>
                        <a:rPr kumimoji="1" lang="en-US" altLang="ja-JP" sz="1800" dirty="0"/>
                        <a:t>B</a:t>
                      </a:r>
                      <a:endParaRPr kumimoji="1" lang="ja-JP" altLang="en-US" sz="1800" dirty="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42900">
                <a:tc>
                  <a:txBody>
                    <a:bodyPr/>
                    <a:lstStyle/>
                    <a:p>
                      <a:r>
                        <a:rPr kumimoji="1" lang="en-US" altLang="ja-JP" sz="1800" dirty="0"/>
                        <a:t>ZZ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kumimoji="1" lang="ja-JP" altLang="en-US" sz="1800" dirty="0"/>
                        <a:t>おせち</a:t>
                      </a:r>
                      <a:r>
                        <a:rPr kumimoji="1" lang="en-US" altLang="ja-JP" sz="1800" dirty="0"/>
                        <a:t>A</a:t>
                      </a:r>
                      <a:endParaRPr kumimoji="1" lang="ja-JP" altLang="en-US" sz="1800" dirty="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graphicFrame>
        <p:nvGraphicFramePr>
          <p:cNvPr id="10" name="表 9">
            <a:extLst>
              <a:ext uri="{FF2B5EF4-FFF2-40B4-BE49-F238E27FC236}">
                <a16:creationId xmlns:a16="http://schemas.microsoft.com/office/drawing/2014/main" id="{CD93A610-A0A2-491B-87E9-EA456CBAA99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73631807"/>
              </p:ext>
            </p:extLst>
          </p:nvPr>
        </p:nvGraphicFramePr>
        <p:xfrm>
          <a:off x="4342086" y="1861379"/>
          <a:ext cx="2276390" cy="10287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3819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3819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42900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800" dirty="0"/>
                        <a:t>商品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800" dirty="0"/>
                        <a:t>価格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42900">
                <a:tc>
                  <a:txBody>
                    <a:bodyPr/>
                    <a:lstStyle/>
                    <a:p>
                      <a:r>
                        <a:rPr kumimoji="1" lang="ja-JP" altLang="en-US" sz="1800" dirty="0"/>
                        <a:t>おせち</a:t>
                      </a:r>
                      <a:r>
                        <a:rPr kumimoji="1" lang="en-US" altLang="ja-JP" sz="1800" dirty="0"/>
                        <a:t>A</a:t>
                      </a:r>
                      <a:endParaRPr kumimoji="1" lang="ja-JP" altLang="en-US" sz="18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1800" dirty="0"/>
                        <a:t>10000</a:t>
                      </a:r>
                      <a:endParaRPr kumimoji="1" lang="ja-JP" altLang="en-US" sz="1800" dirty="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42900">
                <a:tc>
                  <a:txBody>
                    <a:bodyPr/>
                    <a:lstStyle/>
                    <a:p>
                      <a:r>
                        <a:rPr kumimoji="1" lang="ja-JP" altLang="en-US" sz="1800" dirty="0"/>
                        <a:t>おせち</a:t>
                      </a:r>
                      <a:r>
                        <a:rPr kumimoji="1" lang="en-US" altLang="ja-JP" sz="1800" dirty="0"/>
                        <a:t>B</a:t>
                      </a:r>
                      <a:endParaRPr kumimoji="1" lang="ja-JP" altLang="en-US" sz="18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1800" baseline="0" dirty="0"/>
                        <a:t> 5000</a:t>
                      </a:r>
                      <a:endParaRPr kumimoji="1" lang="ja-JP" altLang="en-US" sz="1800" dirty="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13" name="テキスト ボックス 12">
            <a:extLst>
              <a:ext uri="{FF2B5EF4-FFF2-40B4-BE49-F238E27FC236}">
                <a16:creationId xmlns:a16="http://schemas.microsoft.com/office/drawing/2014/main" id="{6E2F4840-A161-41A1-94C3-BD529AB48FF2}"/>
              </a:ext>
            </a:extLst>
          </p:cNvPr>
          <p:cNvSpPr txBox="1"/>
          <p:nvPr/>
        </p:nvSpPr>
        <p:spPr>
          <a:xfrm>
            <a:off x="1702123" y="1390696"/>
            <a:ext cx="15696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dirty="0"/>
              <a:t>予約テーブル</a:t>
            </a:r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B66E7CBD-35FF-4556-A9DE-FBBE30E76CD1}"/>
              </a:ext>
            </a:extLst>
          </p:cNvPr>
          <p:cNvSpPr txBox="1"/>
          <p:nvPr/>
        </p:nvSpPr>
        <p:spPr>
          <a:xfrm>
            <a:off x="4695451" y="1418826"/>
            <a:ext cx="15696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dirty="0"/>
              <a:t>価格テーブル</a:t>
            </a:r>
          </a:p>
        </p:txBody>
      </p:sp>
    </p:spTree>
    <p:extLst>
      <p:ext uri="{BB962C8B-B14F-4D97-AF65-F5344CB8AC3E}">
        <p14:creationId xmlns:p14="http://schemas.microsoft.com/office/powerpoint/2010/main" val="1055399640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06CFB8D4-5FE0-C1BD-2E20-B7E4CC4E63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ja-JP" altLang="en-US" dirty="0"/>
              <a:t>データの正規化</a:t>
            </a:r>
            <a:endParaRPr kumimoji="1" lang="ja-JP" altLang="en-US" dirty="0"/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96D6A0A4-92E0-0C9B-4CB1-5A77680CDF2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1844" y="724650"/>
            <a:ext cx="8461208" cy="5231092"/>
          </a:xfrm>
        </p:spPr>
        <p:txBody>
          <a:bodyPr>
            <a:normAutofit/>
          </a:bodyPr>
          <a:lstStyle/>
          <a:p>
            <a:r>
              <a:rPr kumimoji="1" lang="ja-JP" altLang="en-US" sz="2400" b="1" dirty="0"/>
              <a:t>データの値の変更や削除</a:t>
            </a:r>
            <a:r>
              <a:rPr kumimoji="1" lang="ja-JP" altLang="en-US" sz="2400" dirty="0"/>
              <a:t>を行う</a:t>
            </a:r>
            <a:r>
              <a:rPr kumimoji="1" lang="ja-JP" altLang="en-US" sz="2400" b="1" dirty="0"/>
              <a:t>オンラントランザクションシステム</a:t>
            </a:r>
            <a:r>
              <a:rPr kumimoji="1" lang="ja-JP" altLang="en-US" sz="2400" dirty="0"/>
              <a:t>では、</a:t>
            </a:r>
            <a:r>
              <a:rPr kumimoji="1" lang="ja-JP" altLang="en-US" sz="2400" b="1" u="sng" dirty="0">
                <a:solidFill>
                  <a:srgbClr val="FF0000"/>
                </a:solidFill>
              </a:rPr>
              <a:t>正規化は欠かせない</a:t>
            </a:r>
            <a:endParaRPr kumimoji="1" lang="en-US" altLang="ja-JP" sz="2400" b="1" u="sng" dirty="0">
              <a:solidFill>
                <a:srgbClr val="FF0000"/>
              </a:solidFill>
            </a:endParaRPr>
          </a:p>
          <a:p>
            <a:r>
              <a:rPr lang="ja-JP" altLang="en-US" sz="2400" b="1" dirty="0"/>
              <a:t>正規化</a:t>
            </a:r>
            <a:r>
              <a:rPr lang="ja-JP" altLang="en-US" sz="2400" dirty="0"/>
              <a:t>は、</a:t>
            </a:r>
            <a:r>
              <a:rPr lang="ja-JP" altLang="en-US" sz="2400" b="1" dirty="0"/>
              <a:t>データの冗長性を排除</a:t>
            </a:r>
            <a:r>
              <a:rPr lang="ja-JP" altLang="en-US" sz="2400" dirty="0"/>
              <a:t>し、</a:t>
            </a:r>
            <a:r>
              <a:rPr lang="ja-JP" altLang="en-US" sz="2400" b="1" dirty="0"/>
              <a:t>データの整合性</a:t>
            </a:r>
            <a:r>
              <a:rPr lang="ja-JP" altLang="en-US" sz="2400" dirty="0"/>
              <a:t>を向上させる</a:t>
            </a:r>
            <a:endParaRPr lang="en-US" altLang="ja-JP" sz="2400" dirty="0"/>
          </a:p>
          <a:p>
            <a:endParaRPr kumimoji="1" lang="ja-JP" altLang="en-US" sz="2400" b="1" u="sng" dirty="0">
              <a:solidFill>
                <a:srgbClr val="FF0000"/>
              </a:solidFill>
            </a:endParaRPr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11562C61-87A6-9FE9-584E-0DA7130E15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5D82C-95A1-431E-8E38-AA614A14CDCF}" type="slidenum">
              <a:rPr kumimoji="1" lang="ja-JP" altLang="en-US" smtClean="0"/>
              <a:t>41</a:t>
            </a:fld>
            <a:endParaRPr kumimoji="1" lang="ja-JP" altLang="en-US"/>
          </a:p>
        </p:txBody>
      </p:sp>
      <p:sp>
        <p:nvSpPr>
          <p:cNvPr id="5" name="テキスト ボックス 8">
            <a:extLst>
              <a:ext uri="{FF2B5EF4-FFF2-40B4-BE49-F238E27FC236}">
                <a16:creationId xmlns:a16="http://schemas.microsoft.com/office/drawing/2014/main" id="{F25506C2-6523-B66E-5839-A23EB0F6251A}"/>
              </a:ext>
            </a:extLst>
          </p:cNvPr>
          <p:cNvSpPr txBox="1"/>
          <p:nvPr/>
        </p:nvSpPr>
        <p:spPr>
          <a:xfrm>
            <a:off x="2046767" y="2941051"/>
            <a:ext cx="141577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正規化前</a:t>
            </a:r>
          </a:p>
        </p:txBody>
      </p:sp>
      <p:sp>
        <p:nvSpPr>
          <p:cNvPr id="6" name="テキスト ボックス 10">
            <a:extLst>
              <a:ext uri="{FF2B5EF4-FFF2-40B4-BE49-F238E27FC236}">
                <a16:creationId xmlns:a16="http://schemas.microsoft.com/office/drawing/2014/main" id="{8FC5EF94-834D-B143-F3D7-E76C8780FB39}"/>
              </a:ext>
            </a:extLst>
          </p:cNvPr>
          <p:cNvSpPr txBox="1"/>
          <p:nvPr/>
        </p:nvSpPr>
        <p:spPr>
          <a:xfrm>
            <a:off x="6087938" y="2658928"/>
            <a:ext cx="141577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正規化後</a:t>
            </a:r>
          </a:p>
        </p:txBody>
      </p:sp>
      <p:sp>
        <p:nvSpPr>
          <p:cNvPr id="10" name="テキスト ボックス 12">
            <a:extLst>
              <a:ext uri="{FF2B5EF4-FFF2-40B4-BE49-F238E27FC236}">
                <a16:creationId xmlns:a16="http://schemas.microsoft.com/office/drawing/2014/main" id="{55137E6D-2F1A-0888-0167-84D74ED4E72D}"/>
              </a:ext>
            </a:extLst>
          </p:cNvPr>
          <p:cNvSpPr txBox="1"/>
          <p:nvPr/>
        </p:nvSpPr>
        <p:spPr>
          <a:xfrm>
            <a:off x="852553" y="6374091"/>
            <a:ext cx="757130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正規化により、元のテーブルにあった</a:t>
            </a:r>
            <a:r>
              <a:rPr kumimoji="1" lang="ja-JP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冗長性を排除</a:t>
            </a: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．</a:t>
            </a:r>
            <a:endParaRPr kumimoji="1" lang="en-US" altLang="ja-JP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1" name="テキスト ボックス 13">
            <a:extLst>
              <a:ext uri="{FF2B5EF4-FFF2-40B4-BE49-F238E27FC236}">
                <a16:creationId xmlns:a16="http://schemas.microsoft.com/office/drawing/2014/main" id="{AFDDD1B5-B0D1-85A9-F906-4CF1DABD8E02}"/>
              </a:ext>
            </a:extLst>
          </p:cNvPr>
          <p:cNvSpPr txBox="1"/>
          <p:nvPr/>
        </p:nvSpPr>
        <p:spPr>
          <a:xfrm>
            <a:off x="1503324" y="5107939"/>
            <a:ext cx="2954655" cy="46166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冗長なデータがある</a:t>
            </a:r>
          </a:p>
        </p:txBody>
      </p:sp>
      <p:sp>
        <p:nvSpPr>
          <p:cNvPr id="12" name="テキスト ボックス 14">
            <a:extLst>
              <a:ext uri="{FF2B5EF4-FFF2-40B4-BE49-F238E27FC236}">
                <a16:creationId xmlns:a16="http://schemas.microsoft.com/office/drawing/2014/main" id="{78CC826C-4589-2E28-4726-E21D571A98D1}"/>
              </a:ext>
            </a:extLst>
          </p:cNvPr>
          <p:cNvSpPr txBox="1"/>
          <p:nvPr/>
        </p:nvSpPr>
        <p:spPr>
          <a:xfrm>
            <a:off x="5469201" y="5671685"/>
            <a:ext cx="2954655" cy="46166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冗長なデータがない</a:t>
            </a:r>
          </a:p>
        </p:txBody>
      </p:sp>
      <p:graphicFrame>
        <p:nvGraphicFramePr>
          <p:cNvPr id="13" name="表 12">
            <a:extLst>
              <a:ext uri="{FF2B5EF4-FFF2-40B4-BE49-F238E27FC236}">
                <a16:creationId xmlns:a16="http://schemas.microsoft.com/office/drawing/2014/main" id="{CF8280BD-9776-8B09-BA20-1DE5DE6400A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62772230"/>
              </p:ext>
            </p:extLst>
          </p:nvPr>
        </p:nvGraphicFramePr>
        <p:xfrm>
          <a:off x="5681463" y="3077277"/>
          <a:ext cx="2530132" cy="1371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6506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6506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42900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800" dirty="0"/>
                        <a:t>氏名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800" dirty="0"/>
                        <a:t>予約内容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42900">
                <a:tc>
                  <a:txBody>
                    <a:bodyPr/>
                    <a:lstStyle/>
                    <a:p>
                      <a:r>
                        <a:rPr kumimoji="1" lang="en-US" altLang="ja-JP" sz="1800" dirty="0"/>
                        <a:t>XX</a:t>
                      </a:r>
                      <a:endParaRPr kumimoji="1" lang="ja-JP" altLang="en-US" sz="18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kumimoji="1" lang="ja-JP" altLang="en-US" sz="1800" dirty="0"/>
                        <a:t>おせち</a:t>
                      </a:r>
                      <a:r>
                        <a:rPr kumimoji="1" lang="en-US" altLang="ja-JP" sz="1800" dirty="0"/>
                        <a:t>A</a:t>
                      </a:r>
                      <a:endParaRPr kumimoji="1" lang="ja-JP" altLang="en-US" sz="1800" dirty="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42900">
                <a:tc>
                  <a:txBody>
                    <a:bodyPr/>
                    <a:lstStyle/>
                    <a:p>
                      <a:r>
                        <a:rPr kumimoji="1" lang="en-US" altLang="ja-JP" sz="1800" dirty="0"/>
                        <a:t>YY</a:t>
                      </a:r>
                      <a:endParaRPr kumimoji="1" lang="ja-JP" altLang="en-US" sz="18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kumimoji="1" lang="ja-JP" altLang="en-US" sz="1800" dirty="0"/>
                        <a:t>おせち</a:t>
                      </a:r>
                      <a:r>
                        <a:rPr kumimoji="1" lang="en-US" altLang="ja-JP" sz="1800" dirty="0"/>
                        <a:t>B</a:t>
                      </a:r>
                      <a:endParaRPr kumimoji="1" lang="ja-JP" altLang="en-US" sz="1800" dirty="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42900">
                <a:tc>
                  <a:txBody>
                    <a:bodyPr/>
                    <a:lstStyle/>
                    <a:p>
                      <a:r>
                        <a:rPr kumimoji="1" lang="en-US" altLang="ja-JP" sz="1800" dirty="0"/>
                        <a:t>ZZ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kumimoji="1" lang="ja-JP" altLang="en-US" sz="1800" dirty="0"/>
                        <a:t>おせち</a:t>
                      </a:r>
                      <a:r>
                        <a:rPr kumimoji="1" lang="en-US" altLang="ja-JP" sz="1800" dirty="0"/>
                        <a:t>A</a:t>
                      </a:r>
                      <a:endParaRPr kumimoji="1" lang="ja-JP" altLang="en-US" sz="1800" dirty="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graphicFrame>
        <p:nvGraphicFramePr>
          <p:cNvPr id="14" name="表 13">
            <a:extLst>
              <a:ext uri="{FF2B5EF4-FFF2-40B4-BE49-F238E27FC236}">
                <a16:creationId xmlns:a16="http://schemas.microsoft.com/office/drawing/2014/main" id="{07D00A60-8092-E007-869F-57084A819D8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73858696"/>
              </p:ext>
            </p:extLst>
          </p:nvPr>
        </p:nvGraphicFramePr>
        <p:xfrm>
          <a:off x="5746876" y="4508693"/>
          <a:ext cx="2276390" cy="10287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3819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3819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42900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800" dirty="0"/>
                        <a:t>商品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800" dirty="0"/>
                        <a:t>価格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42900">
                <a:tc>
                  <a:txBody>
                    <a:bodyPr/>
                    <a:lstStyle/>
                    <a:p>
                      <a:r>
                        <a:rPr kumimoji="1" lang="ja-JP" altLang="en-US" sz="1800" dirty="0"/>
                        <a:t>おせち</a:t>
                      </a:r>
                      <a:r>
                        <a:rPr kumimoji="1" lang="en-US" altLang="ja-JP" sz="1800" dirty="0"/>
                        <a:t>A</a:t>
                      </a:r>
                      <a:endParaRPr kumimoji="1" lang="ja-JP" altLang="en-US" sz="18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1800" dirty="0"/>
                        <a:t>10000</a:t>
                      </a:r>
                      <a:endParaRPr kumimoji="1" lang="ja-JP" altLang="en-US" sz="1800" dirty="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42900">
                <a:tc>
                  <a:txBody>
                    <a:bodyPr/>
                    <a:lstStyle/>
                    <a:p>
                      <a:r>
                        <a:rPr kumimoji="1" lang="ja-JP" altLang="en-US" sz="1800" dirty="0"/>
                        <a:t>おせち</a:t>
                      </a:r>
                      <a:r>
                        <a:rPr kumimoji="1" lang="en-US" altLang="ja-JP" sz="1800" dirty="0"/>
                        <a:t>B</a:t>
                      </a:r>
                      <a:endParaRPr kumimoji="1" lang="ja-JP" altLang="en-US" sz="18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1800" baseline="0" dirty="0"/>
                        <a:t> 5000</a:t>
                      </a:r>
                      <a:endParaRPr kumimoji="1" lang="ja-JP" altLang="en-US" sz="1800" dirty="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graphicFrame>
        <p:nvGraphicFramePr>
          <p:cNvPr id="15" name="表 14">
            <a:extLst>
              <a:ext uri="{FF2B5EF4-FFF2-40B4-BE49-F238E27FC236}">
                <a16:creationId xmlns:a16="http://schemas.microsoft.com/office/drawing/2014/main" id="{C0918F52-AB2D-B383-5486-AEB9E031F8F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32201645"/>
              </p:ext>
            </p:extLst>
          </p:nvPr>
        </p:nvGraphicFramePr>
        <p:xfrm>
          <a:off x="992493" y="3554389"/>
          <a:ext cx="3743712" cy="1371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4790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4790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47904">
                  <a:extLst>
                    <a:ext uri="{9D8B030D-6E8A-4147-A177-3AD203B41FA5}">
                      <a16:colId xmlns:a16="http://schemas.microsoft.com/office/drawing/2014/main" val="3543561193"/>
                    </a:ext>
                  </a:extLst>
                </a:gridCol>
              </a:tblGrid>
              <a:tr h="342900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800" dirty="0"/>
                        <a:t>氏名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800" dirty="0"/>
                        <a:t>予約内容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800" dirty="0"/>
                        <a:t>価格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42900">
                <a:tc>
                  <a:txBody>
                    <a:bodyPr/>
                    <a:lstStyle/>
                    <a:p>
                      <a:r>
                        <a:rPr kumimoji="1" lang="en-US" altLang="ja-JP" sz="1800" dirty="0"/>
                        <a:t>XX</a:t>
                      </a:r>
                      <a:endParaRPr kumimoji="1" lang="ja-JP" altLang="en-US" sz="18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kumimoji="1" lang="ja-JP" altLang="en-US" sz="1800" dirty="0"/>
                        <a:t>おせち</a:t>
                      </a:r>
                      <a:r>
                        <a:rPr kumimoji="1" lang="en-US" altLang="ja-JP" sz="1800" dirty="0"/>
                        <a:t>A</a:t>
                      </a:r>
                      <a:endParaRPr kumimoji="1" lang="ja-JP" altLang="en-US" sz="18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1800" dirty="0"/>
                        <a:t>10000</a:t>
                      </a:r>
                      <a:endParaRPr kumimoji="1" lang="ja-JP" altLang="en-US" sz="1800" dirty="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42900">
                <a:tc>
                  <a:txBody>
                    <a:bodyPr/>
                    <a:lstStyle/>
                    <a:p>
                      <a:r>
                        <a:rPr kumimoji="1" lang="en-US" altLang="ja-JP" sz="1800" dirty="0"/>
                        <a:t>YY</a:t>
                      </a:r>
                      <a:endParaRPr kumimoji="1" lang="ja-JP" altLang="en-US" sz="18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kumimoji="1" lang="ja-JP" altLang="en-US" sz="1800" dirty="0"/>
                        <a:t>おせち</a:t>
                      </a:r>
                      <a:r>
                        <a:rPr kumimoji="1" lang="en-US" altLang="ja-JP" sz="1800" dirty="0"/>
                        <a:t>B</a:t>
                      </a:r>
                      <a:endParaRPr kumimoji="1" lang="ja-JP" altLang="en-US" sz="18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1800" dirty="0"/>
                        <a:t>5000</a:t>
                      </a:r>
                      <a:endParaRPr kumimoji="1" lang="ja-JP" altLang="en-US" sz="1800" dirty="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42900">
                <a:tc>
                  <a:txBody>
                    <a:bodyPr/>
                    <a:lstStyle/>
                    <a:p>
                      <a:r>
                        <a:rPr kumimoji="1" lang="en-US" altLang="ja-JP" sz="1800" dirty="0"/>
                        <a:t>ZZ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kumimoji="1" lang="ja-JP" altLang="en-US" sz="1800" dirty="0"/>
                        <a:t>おせち</a:t>
                      </a:r>
                      <a:r>
                        <a:rPr kumimoji="1" lang="en-US" altLang="ja-JP" sz="1800" dirty="0"/>
                        <a:t>A</a:t>
                      </a:r>
                      <a:endParaRPr kumimoji="1" lang="ja-JP" altLang="en-US" sz="18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1800" dirty="0"/>
                        <a:t>10000</a:t>
                      </a:r>
                      <a:endParaRPr kumimoji="1" lang="ja-JP" altLang="en-US" sz="1800" dirty="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78675373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9EFB46DC-2EB0-23AB-29A7-BF35DC71D2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kumimoji="1" lang="ja-JP" altLang="en-US" dirty="0"/>
              <a:t>履歴データの概念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34EC11A9-D89C-A417-5100-2E98E98051F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ja-JP" altLang="en-US" sz="2400" b="1" dirty="0"/>
              <a:t>データの各行に日時情報</a:t>
            </a:r>
            <a:r>
              <a:rPr lang="ja-JP" altLang="en-US" sz="2400" dirty="0"/>
              <a:t>を付加</a:t>
            </a:r>
            <a:endParaRPr lang="en-US" altLang="ja-JP" sz="2400" dirty="0"/>
          </a:p>
          <a:p>
            <a:r>
              <a:rPr lang="ja-JP" altLang="en-US" sz="2400" dirty="0"/>
              <a:t>データ変化があるたびに新しい行を挿入</a:t>
            </a:r>
            <a:endParaRPr lang="en-US" altLang="ja-JP" sz="2400" dirty="0"/>
          </a:p>
          <a:p>
            <a:r>
              <a:rPr lang="ja-JP" altLang="en-US" sz="2400" b="1" dirty="0"/>
              <a:t>一度保存されたデータは削除しない</a:t>
            </a:r>
            <a:endParaRPr lang="en-US" altLang="ja-JP" sz="2400" b="1" dirty="0"/>
          </a:p>
          <a:p>
            <a:r>
              <a:rPr lang="ja-JP" altLang="en-US" sz="2400" dirty="0"/>
              <a:t>過去のデータの変化の履歴を保持</a:t>
            </a:r>
            <a:endParaRPr lang="en-US" altLang="ja-JP" sz="2400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093AC972-E3C6-272A-2279-1B02E4302C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5D82C-95A1-431E-8E38-AA614A14CDCF}" type="slidenum">
              <a:rPr kumimoji="1" lang="ja-JP" altLang="en-US" smtClean="0"/>
              <a:t>42</a:t>
            </a:fld>
            <a:endParaRPr kumimoji="1" lang="ja-JP" altLang="en-US"/>
          </a:p>
        </p:txBody>
      </p:sp>
      <p:sp>
        <p:nvSpPr>
          <p:cNvPr id="5" name="テキスト ボックス 12">
            <a:extLst>
              <a:ext uri="{FF2B5EF4-FFF2-40B4-BE49-F238E27FC236}">
                <a16:creationId xmlns:a16="http://schemas.microsoft.com/office/drawing/2014/main" id="{3DB3FA3C-15AF-97F4-B64A-7DCB9FD3C983}"/>
              </a:ext>
            </a:extLst>
          </p:cNvPr>
          <p:cNvSpPr txBox="1"/>
          <p:nvPr/>
        </p:nvSpPr>
        <p:spPr>
          <a:xfrm>
            <a:off x="5128236" y="5550082"/>
            <a:ext cx="423125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「商品の価格は１つに決まっている」</a:t>
            </a:r>
            <a:r>
              <a:rPr kumimoji="1" lang="ja-JP" altLang="en-US" dirty="0">
                <a:solidFill>
                  <a:prstClr val="black"/>
                </a:solidFill>
                <a:latin typeface="Calibri" panose="020F0502020204030204"/>
                <a:ea typeface="游ゴシック" panose="020B0400000000000000" pitchFamily="50" charset="-128"/>
              </a:rPr>
              <a:t>という考え方ではなく、</a:t>
            </a:r>
            <a:endParaRPr kumimoji="1" lang="en-US" altLang="ja-JP" dirty="0">
              <a:solidFill>
                <a:prstClr val="black"/>
              </a:solidFill>
              <a:latin typeface="Calibri" panose="020F0502020204030204"/>
              <a:ea typeface="游ゴシック" panose="020B0400000000000000" pitchFamily="50" charset="-128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商品の価格の履歴データ</a:t>
            </a:r>
            <a:r>
              <a:rPr kumimoji="1" lang="ja-JP" altLang="en-US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を保持</a:t>
            </a:r>
            <a:endParaRPr kumimoji="1" lang="en-US" altLang="ja-JP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graphicFrame>
        <p:nvGraphicFramePr>
          <p:cNvPr id="6" name="表 5">
            <a:extLst>
              <a:ext uri="{FF2B5EF4-FFF2-40B4-BE49-F238E27FC236}">
                <a16:creationId xmlns:a16="http://schemas.microsoft.com/office/drawing/2014/main" id="{B49B6AA8-DC00-765A-7218-E747F7BB41C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92586848"/>
              </p:ext>
            </p:extLst>
          </p:nvPr>
        </p:nvGraphicFramePr>
        <p:xfrm>
          <a:off x="5296762" y="4128017"/>
          <a:ext cx="3574392" cy="1371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5204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182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0407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42900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800" dirty="0"/>
                        <a:t>商品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800" dirty="0"/>
                        <a:t>価格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800" dirty="0"/>
                        <a:t>価格改定日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42900">
                <a:tc>
                  <a:txBody>
                    <a:bodyPr/>
                    <a:lstStyle/>
                    <a:p>
                      <a:r>
                        <a:rPr kumimoji="1" lang="ja-JP" altLang="en-US" sz="1800" dirty="0"/>
                        <a:t>おせち</a:t>
                      </a:r>
                      <a:r>
                        <a:rPr kumimoji="1" lang="en-US" altLang="ja-JP" sz="1800" dirty="0"/>
                        <a:t>A</a:t>
                      </a:r>
                      <a:endParaRPr kumimoji="1" lang="ja-JP" altLang="en-US" sz="18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1800" dirty="0"/>
                        <a:t>12000</a:t>
                      </a:r>
                      <a:endParaRPr kumimoji="1" lang="ja-JP" altLang="en-US" sz="18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1800" dirty="0"/>
                        <a:t>2023-11-10</a:t>
                      </a:r>
                      <a:endParaRPr kumimoji="1" lang="ja-JP" altLang="en-US" sz="1800" dirty="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42900">
                <a:tc>
                  <a:txBody>
                    <a:bodyPr/>
                    <a:lstStyle/>
                    <a:p>
                      <a:r>
                        <a:rPr kumimoji="1" lang="ja-JP" altLang="en-US" sz="1800" dirty="0"/>
                        <a:t>おせち</a:t>
                      </a:r>
                      <a:r>
                        <a:rPr kumimoji="1" lang="en-US" altLang="ja-JP" sz="1800" dirty="0"/>
                        <a:t>A</a:t>
                      </a:r>
                      <a:endParaRPr kumimoji="1" lang="ja-JP" altLang="en-US" sz="18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1800" dirty="0"/>
                        <a:t>10000</a:t>
                      </a:r>
                      <a:endParaRPr kumimoji="1" lang="ja-JP" altLang="en-US" sz="18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1800" dirty="0"/>
                        <a:t>2023-11-20</a:t>
                      </a:r>
                      <a:endParaRPr kumimoji="1" lang="ja-JP" altLang="en-US" sz="1800" dirty="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42900">
                <a:tc>
                  <a:txBody>
                    <a:bodyPr/>
                    <a:lstStyle/>
                    <a:p>
                      <a:r>
                        <a:rPr kumimoji="1" lang="ja-JP" altLang="en-US" sz="1800" dirty="0"/>
                        <a:t>おせち</a:t>
                      </a:r>
                      <a:r>
                        <a:rPr kumimoji="1" lang="en-US" altLang="ja-JP" sz="1800" dirty="0"/>
                        <a:t>B</a:t>
                      </a:r>
                      <a:endParaRPr kumimoji="1" lang="ja-JP" altLang="en-US" sz="18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1800" baseline="0" dirty="0"/>
                        <a:t> 5000</a:t>
                      </a:r>
                      <a:endParaRPr kumimoji="1" lang="ja-JP" altLang="en-US" sz="18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1800" dirty="0"/>
                        <a:t>2023-11-10</a:t>
                      </a:r>
                      <a:endParaRPr kumimoji="1" lang="ja-JP" altLang="en-US" sz="1800" dirty="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graphicFrame>
        <p:nvGraphicFramePr>
          <p:cNvPr id="7" name="表 6">
            <a:extLst>
              <a:ext uri="{FF2B5EF4-FFF2-40B4-BE49-F238E27FC236}">
                <a16:creationId xmlns:a16="http://schemas.microsoft.com/office/drawing/2014/main" id="{B269A070-B297-6294-CDF8-5C0CA38DBA1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85897429"/>
              </p:ext>
            </p:extLst>
          </p:nvPr>
        </p:nvGraphicFramePr>
        <p:xfrm>
          <a:off x="456171" y="4107852"/>
          <a:ext cx="4537739" cy="19888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2938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7713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0312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32809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617220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800" dirty="0"/>
                        <a:t>氏名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800" dirty="0"/>
                        <a:t>予約内容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800" dirty="0"/>
                        <a:t>予約日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800" dirty="0"/>
                        <a:t>キャンセル日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42900">
                <a:tc>
                  <a:txBody>
                    <a:bodyPr/>
                    <a:lstStyle/>
                    <a:p>
                      <a:r>
                        <a:rPr kumimoji="1" lang="en-US" altLang="ja-JP" sz="1800" dirty="0"/>
                        <a:t>XX</a:t>
                      </a:r>
                      <a:endParaRPr kumimoji="1" lang="ja-JP" altLang="en-US" sz="18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kumimoji="1" lang="ja-JP" altLang="en-US" sz="1800" dirty="0"/>
                        <a:t>おせち</a:t>
                      </a:r>
                      <a:r>
                        <a:rPr kumimoji="1" lang="en-US" altLang="ja-JP" sz="1800" dirty="0"/>
                        <a:t>A</a:t>
                      </a:r>
                      <a:endParaRPr kumimoji="1" lang="ja-JP" altLang="en-US" sz="18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kumimoji="1" lang="en-US" altLang="ja-JP" sz="1800" dirty="0"/>
                        <a:t>2023-12-01</a:t>
                      </a:r>
                      <a:endParaRPr kumimoji="1" lang="ja-JP" altLang="en-US" sz="18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kumimoji="1" lang="ja-JP" altLang="en-US" sz="1800" dirty="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42900">
                <a:tc>
                  <a:txBody>
                    <a:bodyPr/>
                    <a:lstStyle/>
                    <a:p>
                      <a:r>
                        <a:rPr kumimoji="1" lang="en-US" altLang="ja-JP" sz="1800" dirty="0"/>
                        <a:t>YY</a:t>
                      </a:r>
                      <a:endParaRPr kumimoji="1" lang="ja-JP" altLang="en-US" sz="18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kumimoji="1" lang="ja-JP" altLang="en-US" sz="1800" dirty="0"/>
                        <a:t>おせち</a:t>
                      </a:r>
                      <a:r>
                        <a:rPr kumimoji="1" lang="en-US" altLang="ja-JP" sz="1800" dirty="0"/>
                        <a:t>B</a:t>
                      </a:r>
                      <a:endParaRPr kumimoji="1" lang="ja-JP" altLang="en-US" sz="18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1800" dirty="0"/>
                        <a:t>2023-12-04</a:t>
                      </a:r>
                      <a:endParaRPr kumimoji="1" lang="ja-JP" altLang="en-US" sz="18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kumimoji="1" lang="ja-JP" altLang="en-US" sz="1800" dirty="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42900">
                <a:tc>
                  <a:txBody>
                    <a:bodyPr/>
                    <a:lstStyle/>
                    <a:p>
                      <a:r>
                        <a:rPr kumimoji="1" lang="en-US" altLang="ja-JP" sz="1800" dirty="0"/>
                        <a:t>ZZ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kumimoji="1" lang="ja-JP" altLang="en-US" sz="1800" dirty="0"/>
                        <a:t>おせち</a:t>
                      </a:r>
                      <a:r>
                        <a:rPr kumimoji="1" lang="en-US" altLang="ja-JP" sz="1800" dirty="0"/>
                        <a:t>B</a:t>
                      </a:r>
                      <a:endParaRPr kumimoji="1" lang="ja-JP" altLang="en-US" sz="18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1800" dirty="0"/>
                        <a:t>2023-12-05</a:t>
                      </a:r>
                      <a:endParaRPr kumimoji="1" lang="ja-JP" altLang="en-US" sz="18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1800" dirty="0"/>
                        <a:t>2023-12-06</a:t>
                      </a:r>
                      <a:endParaRPr kumimoji="1" lang="ja-JP" altLang="en-US" sz="1800" dirty="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42900">
                <a:tc>
                  <a:txBody>
                    <a:bodyPr/>
                    <a:lstStyle/>
                    <a:p>
                      <a:r>
                        <a:rPr kumimoji="1" lang="en-US" altLang="ja-JP" sz="1800" dirty="0"/>
                        <a:t>ZZ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kumimoji="1" lang="ja-JP" altLang="en-US" sz="1800" dirty="0"/>
                        <a:t>おせち</a:t>
                      </a:r>
                      <a:r>
                        <a:rPr kumimoji="1" lang="en-US" altLang="ja-JP" sz="1800" dirty="0"/>
                        <a:t>A</a:t>
                      </a:r>
                      <a:endParaRPr kumimoji="1" lang="ja-JP" altLang="en-US" sz="18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1800" dirty="0"/>
                        <a:t>2023-12-06</a:t>
                      </a:r>
                      <a:endParaRPr kumimoji="1" lang="ja-JP" altLang="en-US" sz="18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kumimoji="1" lang="ja-JP" altLang="en-US" sz="1800" dirty="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5CEC28AD-5C21-B0F4-8DD6-60F86C2C6C58}"/>
              </a:ext>
            </a:extLst>
          </p:cNvPr>
          <p:cNvSpPr txBox="1"/>
          <p:nvPr/>
        </p:nvSpPr>
        <p:spPr>
          <a:xfrm>
            <a:off x="1878802" y="3783015"/>
            <a:ext cx="15696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dirty="0"/>
              <a:t>予約テーブル</a:t>
            </a:r>
          </a:p>
        </p:txBody>
      </p: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3463ADB3-C166-51B7-4B7A-3B49C500E454}"/>
              </a:ext>
            </a:extLst>
          </p:cNvPr>
          <p:cNvSpPr txBox="1"/>
          <p:nvPr/>
        </p:nvSpPr>
        <p:spPr>
          <a:xfrm>
            <a:off x="6088289" y="3765426"/>
            <a:ext cx="15696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dirty="0"/>
              <a:t>価格テーブル</a:t>
            </a:r>
          </a:p>
        </p:txBody>
      </p:sp>
    </p:spTree>
    <p:extLst>
      <p:ext uri="{BB962C8B-B14F-4D97-AF65-F5344CB8AC3E}">
        <p14:creationId xmlns:p14="http://schemas.microsoft.com/office/powerpoint/2010/main" val="3514489851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864FD4FA-BA63-2637-211E-F6E28FD9A0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kumimoji="1" lang="ja-JP" altLang="en-US" dirty="0"/>
              <a:t>データ管理のまとめ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080822FB-3001-E2CB-5F6B-9F26C382AE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1845" y="644893"/>
            <a:ext cx="8620626" cy="614620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kumimoji="1" lang="ja-JP" altLang="en-US" sz="2400" b="1" dirty="0"/>
              <a:t>データウエアハウス</a:t>
            </a:r>
            <a:endParaRPr kumimoji="1" lang="en-US" altLang="ja-JP" sz="2400" b="1" dirty="0"/>
          </a:p>
          <a:p>
            <a:r>
              <a:rPr kumimoji="1" lang="ja-JP" altLang="en-US" sz="2400" dirty="0"/>
              <a:t>「履歴データ」の利用</a:t>
            </a:r>
            <a:endParaRPr kumimoji="1" lang="en-US" altLang="ja-JP" sz="2400" dirty="0"/>
          </a:p>
          <a:p>
            <a:r>
              <a:rPr lang="ja-JP" altLang="en-US" sz="2400" dirty="0"/>
              <a:t>データの時間の時間による分析を可能にする</a:t>
            </a:r>
            <a:endParaRPr lang="en-US" altLang="ja-JP" sz="2400" dirty="0"/>
          </a:p>
          <a:p>
            <a:r>
              <a:rPr kumimoji="1" lang="ja-JP" altLang="en-US" sz="2400" b="1" dirty="0"/>
              <a:t>一度保存されたデータは恒久的に保持</a:t>
            </a:r>
            <a:r>
              <a:rPr kumimoji="1" lang="ja-JP" altLang="en-US" sz="2400" dirty="0"/>
              <a:t>される</a:t>
            </a:r>
            <a:endParaRPr kumimoji="1" lang="en-US" altLang="ja-JP" sz="2400" dirty="0"/>
          </a:p>
          <a:p>
            <a:r>
              <a:rPr kumimoji="1" lang="ja-JP" altLang="en-US" sz="2400" dirty="0"/>
              <a:t>削除や変更は原則として行われない</a:t>
            </a:r>
          </a:p>
          <a:p>
            <a:pPr marL="0" indent="0">
              <a:buNone/>
            </a:pPr>
            <a:r>
              <a:rPr kumimoji="1" lang="ja-JP" altLang="en-US" sz="2400" b="1" dirty="0"/>
              <a:t>オンライントランザクション</a:t>
            </a:r>
            <a:endParaRPr kumimoji="1" lang="en-US" altLang="ja-JP" sz="2400" b="1" dirty="0"/>
          </a:p>
          <a:p>
            <a:r>
              <a:rPr kumimoji="1" lang="ja-JP" altLang="en-US" sz="2400" dirty="0"/>
              <a:t>最新のデータを保持する</a:t>
            </a:r>
            <a:endParaRPr kumimoji="1" lang="en-US" altLang="ja-JP" sz="2400" dirty="0"/>
          </a:p>
          <a:p>
            <a:r>
              <a:rPr lang="ja-JP" altLang="en-US" sz="2400" dirty="0"/>
              <a:t>データの値の変更や削除に伴い異状が発生する可能性がある．</a:t>
            </a:r>
            <a:endParaRPr lang="en-US" altLang="ja-JP" sz="2400" dirty="0"/>
          </a:p>
          <a:p>
            <a:r>
              <a:rPr lang="ja-JP" altLang="en-US" sz="2400" dirty="0"/>
              <a:t>正規化によりデータの冗長性を排除し，整合性を確保する</a:t>
            </a:r>
            <a:endParaRPr kumimoji="1" lang="ja-JP" altLang="en-US" sz="2400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CD88944F-0782-09C4-97D0-1B6094E8EA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5D82C-95A1-431E-8E38-AA614A14CDCF}" type="slidenum">
              <a:rPr kumimoji="1" lang="ja-JP" altLang="en-US" smtClean="0"/>
              <a:t>43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157297453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54A6836E-C603-43CB-9DA7-89D8E3FA383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9143771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296007DD-F9BF-4F0F-B8C6-C514B284197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28" y="0"/>
            <a:ext cx="9143772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565443" y="1321056"/>
            <a:ext cx="8013114" cy="1991979"/>
          </a:xfrm>
        </p:spPr>
        <p:txBody>
          <a:bodyPr anchor="b">
            <a:normAutofit/>
          </a:bodyPr>
          <a:lstStyle/>
          <a:p>
            <a:r>
              <a:rPr lang="en-US" altLang="ja-JP" sz="4500" dirty="0">
                <a:solidFill>
                  <a:schemeClr val="tx2"/>
                </a:solidFill>
                <a:latin typeface="メイリオ" panose="020B0604030504040204" pitchFamily="50" charset="-128"/>
              </a:rPr>
              <a:t>13-4. </a:t>
            </a:r>
            <a:r>
              <a:rPr lang="ja-JP" altLang="en-US" sz="4500" dirty="0">
                <a:solidFill>
                  <a:schemeClr val="tx2"/>
                </a:solidFill>
                <a:latin typeface="メイリオ" panose="020B0604030504040204" pitchFamily="50" charset="-128"/>
              </a:rPr>
              <a:t>演習</a:t>
            </a: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8A0FAFCA-5C96-453B-83B7-A9AEF7F1896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5900351" y="0"/>
            <a:ext cx="3243649" cy="2641149"/>
            <a:chOff x="6867015" y="-1"/>
            <a:chExt cx="5324985" cy="3251912"/>
          </a:xfrm>
          <a:solidFill>
            <a:schemeClr val="accent5">
              <a:alpha val="10000"/>
            </a:schemeClr>
          </a:solidFill>
        </p:grpSpPr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4A0F84AE-A24D-4353-B1BA-BD80DAA385F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867015" y="-1"/>
              <a:ext cx="5324985" cy="3251912"/>
            </a:xfrm>
            <a:custGeom>
              <a:avLst/>
              <a:gdLst>
                <a:gd name="connsiteX0" fmla="*/ 0 w 5324985"/>
                <a:gd name="connsiteY0" fmla="*/ 0 h 3251912"/>
                <a:gd name="connsiteX1" fmla="*/ 36826 w 5324985"/>
                <a:gd name="connsiteY1" fmla="*/ 0 h 3251912"/>
                <a:gd name="connsiteX2" fmla="*/ 45003 w 5324985"/>
                <a:gd name="connsiteY2" fmla="*/ 152909 h 3251912"/>
                <a:gd name="connsiteX3" fmla="*/ 68956 w 5324985"/>
                <a:gd name="connsiteY3" fmla="*/ 308600 h 3251912"/>
                <a:gd name="connsiteX4" fmla="*/ 167774 w 5324985"/>
                <a:gd name="connsiteY4" fmla="*/ 607968 h 3251912"/>
                <a:gd name="connsiteX5" fmla="*/ 201857 w 5324985"/>
                <a:gd name="connsiteY5" fmla="*/ 679539 h 3251912"/>
                <a:gd name="connsiteX6" fmla="*/ 239741 w 5324985"/>
                <a:gd name="connsiteY6" fmla="*/ 749488 h 3251912"/>
                <a:gd name="connsiteX7" fmla="*/ 323724 w 5324985"/>
                <a:gd name="connsiteY7" fmla="*/ 885101 h 3251912"/>
                <a:gd name="connsiteX8" fmla="*/ 416412 w 5324985"/>
                <a:gd name="connsiteY8" fmla="*/ 1016081 h 3251912"/>
                <a:gd name="connsiteX9" fmla="*/ 515719 w 5324985"/>
                <a:gd name="connsiteY9" fmla="*/ 1143356 h 3251912"/>
                <a:gd name="connsiteX10" fmla="*/ 722427 w 5324985"/>
                <a:gd name="connsiteY10" fmla="*/ 1395127 h 3251912"/>
                <a:gd name="connsiteX11" fmla="*/ 825780 w 5324985"/>
                <a:gd name="connsiteY11" fmla="*/ 1522749 h 3251912"/>
                <a:gd name="connsiteX12" fmla="*/ 926314 w 5324985"/>
                <a:gd name="connsiteY12" fmla="*/ 1651992 h 3251912"/>
                <a:gd name="connsiteX13" fmla="*/ 1026848 w 5324985"/>
                <a:gd name="connsiteY13" fmla="*/ 1776836 h 3251912"/>
                <a:gd name="connsiteX14" fmla="*/ 1131918 w 5324985"/>
                <a:gd name="connsiteY14" fmla="*/ 1897393 h 3251912"/>
                <a:gd name="connsiteX15" fmla="*/ 1354688 w 5324985"/>
                <a:gd name="connsiteY15" fmla="*/ 2124728 h 3251912"/>
                <a:gd name="connsiteX16" fmla="*/ 1855027 w 5324985"/>
                <a:gd name="connsiteY16" fmla="*/ 2504236 h 3251912"/>
                <a:gd name="connsiteX17" fmla="*/ 2131618 w 5324985"/>
                <a:gd name="connsiteY17" fmla="*/ 2646913 h 3251912"/>
                <a:gd name="connsiteX18" fmla="*/ 2423534 w 5324985"/>
                <a:gd name="connsiteY18" fmla="*/ 2754732 h 3251912"/>
                <a:gd name="connsiteX19" fmla="*/ 2727588 w 5324985"/>
                <a:gd name="connsiteY19" fmla="*/ 2829197 h 3251912"/>
                <a:gd name="connsiteX20" fmla="*/ 3041083 w 5324985"/>
                <a:gd name="connsiteY20" fmla="*/ 2870890 h 3251912"/>
                <a:gd name="connsiteX21" fmla="*/ 3360340 w 5324985"/>
                <a:gd name="connsiteY21" fmla="*/ 2883976 h 3251912"/>
                <a:gd name="connsiteX22" fmla="*/ 3439663 w 5324985"/>
                <a:gd name="connsiteY22" fmla="*/ 2883396 h 3251912"/>
                <a:gd name="connsiteX23" fmla="*/ 3478529 w 5324985"/>
                <a:gd name="connsiteY23" fmla="*/ 2882471 h 3251912"/>
                <a:gd name="connsiteX24" fmla="*/ 3517271 w 5324985"/>
                <a:gd name="connsiteY24" fmla="*/ 2880616 h 3251912"/>
                <a:gd name="connsiteX25" fmla="*/ 3671260 w 5324985"/>
                <a:gd name="connsiteY25" fmla="*/ 2867878 h 3251912"/>
                <a:gd name="connsiteX26" fmla="*/ 4265268 w 5324985"/>
                <a:gd name="connsiteY26" fmla="*/ 2716283 h 3251912"/>
                <a:gd name="connsiteX27" fmla="*/ 4546395 w 5324985"/>
                <a:gd name="connsiteY27" fmla="*/ 2584724 h 3251912"/>
                <a:gd name="connsiteX28" fmla="*/ 4817837 w 5324985"/>
                <a:gd name="connsiteY28" fmla="*/ 2424674 h 3251912"/>
                <a:gd name="connsiteX29" fmla="*/ 5081677 w 5324985"/>
                <a:gd name="connsiteY29" fmla="*/ 2243548 h 3251912"/>
                <a:gd name="connsiteX30" fmla="*/ 5211881 w 5324985"/>
                <a:gd name="connsiteY30" fmla="*/ 2147658 h 3251912"/>
                <a:gd name="connsiteX31" fmla="*/ 5324985 w 5324985"/>
                <a:gd name="connsiteY31" fmla="*/ 2062128 h 3251912"/>
                <a:gd name="connsiteX32" fmla="*/ 5324985 w 5324985"/>
                <a:gd name="connsiteY32" fmla="*/ 2514993 h 3251912"/>
                <a:gd name="connsiteX33" fmla="*/ 5314867 w 5324985"/>
                <a:gd name="connsiteY33" fmla="*/ 2522881 h 3251912"/>
                <a:gd name="connsiteX34" fmla="*/ 5038276 w 5324985"/>
                <a:gd name="connsiteY34" fmla="*/ 2722421 h 3251912"/>
                <a:gd name="connsiteX35" fmla="*/ 4741701 w 5324985"/>
                <a:gd name="connsiteY35" fmla="*/ 2904937 h 3251912"/>
                <a:gd name="connsiteX36" fmla="*/ 4420728 w 5324985"/>
                <a:gd name="connsiteY36" fmla="*/ 3058848 h 3251912"/>
                <a:gd name="connsiteX37" fmla="*/ 3717481 w 5324985"/>
                <a:gd name="connsiteY37" fmla="*/ 3237079 h 3251912"/>
                <a:gd name="connsiteX38" fmla="*/ 3535661 w 5324985"/>
                <a:gd name="connsiteY38" fmla="*/ 3249934 h 3251912"/>
                <a:gd name="connsiteX39" fmla="*/ 3490175 w 5324985"/>
                <a:gd name="connsiteY39" fmla="*/ 3251555 h 3251912"/>
                <a:gd name="connsiteX40" fmla="*/ 3444813 w 5324985"/>
                <a:gd name="connsiteY40" fmla="*/ 3251787 h 3251912"/>
                <a:gd name="connsiteX41" fmla="*/ 3355681 w 5324985"/>
                <a:gd name="connsiteY41" fmla="*/ 3250745 h 3251912"/>
                <a:gd name="connsiteX42" fmla="*/ 3179011 w 5324985"/>
                <a:gd name="connsiteY42" fmla="*/ 3243795 h 3251912"/>
                <a:gd name="connsiteX43" fmla="*/ 3002217 w 5324985"/>
                <a:gd name="connsiteY43" fmla="*/ 3227814 h 3251912"/>
                <a:gd name="connsiteX44" fmla="*/ 2650103 w 5324985"/>
                <a:gd name="connsiteY44" fmla="*/ 3170836 h 3251912"/>
                <a:gd name="connsiteX45" fmla="*/ 2305836 w 5324985"/>
                <a:gd name="connsiteY45" fmla="*/ 3072514 h 3251912"/>
                <a:gd name="connsiteX46" fmla="*/ 1978611 w 5324985"/>
                <a:gd name="connsiteY46" fmla="*/ 2929952 h 3251912"/>
                <a:gd name="connsiteX47" fmla="*/ 1678235 w 5324985"/>
                <a:gd name="connsiteY47" fmla="*/ 2744424 h 3251912"/>
                <a:gd name="connsiteX48" fmla="*/ 1175688 w 5324985"/>
                <a:gd name="connsiteY48" fmla="*/ 2277018 h 3251912"/>
                <a:gd name="connsiteX49" fmla="*/ 971310 w 5324985"/>
                <a:gd name="connsiteY49" fmla="*/ 2012044 h 3251912"/>
                <a:gd name="connsiteX50" fmla="*/ 790717 w 5324985"/>
                <a:gd name="connsiteY50" fmla="*/ 1735723 h 3251912"/>
                <a:gd name="connsiteX51" fmla="*/ 706488 w 5324985"/>
                <a:gd name="connsiteY51" fmla="*/ 1598604 h 3251912"/>
                <a:gd name="connsiteX52" fmla="*/ 618951 w 5324985"/>
                <a:gd name="connsiteY52" fmla="*/ 1463802 h 3251912"/>
                <a:gd name="connsiteX53" fmla="*/ 436273 w 5324985"/>
                <a:gd name="connsiteY53" fmla="*/ 1195355 h 3251912"/>
                <a:gd name="connsiteX54" fmla="*/ 346896 w 5324985"/>
                <a:gd name="connsiteY54" fmla="*/ 1058816 h 3251912"/>
                <a:gd name="connsiteX55" fmla="*/ 261809 w 5324985"/>
                <a:gd name="connsiteY55" fmla="*/ 919264 h 3251912"/>
                <a:gd name="connsiteX56" fmla="*/ 118487 w 5324985"/>
                <a:gd name="connsiteY56" fmla="*/ 626498 h 3251912"/>
                <a:gd name="connsiteX57" fmla="*/ 28130 w 5324985"/>
                <a:gd name="connsiteY57" fmla="*/ 315781 h 3251912"/>
                <a:gd name="connsiteX58" fmla="*/ 6751 w 5324985"/>
                <a:gd name="connsiteY58" fmla="*/ 156195 h 32519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</a:cxnLst>
              <a:rect l="l" t="t" r="r" b="b"/>
              <a:pathLst>
                <a:path w="5324985" h="3251912">
                  <a:moveTo>
                    <a:pt x="0" y="0"/>
                  </a:moveTo>
                  <a:lnTo>
                    <a:pt x="36826" y="0"/>
                  </a:lnTo>
                  <a:lnTo>
                    <a:pt x="45003" y="152909"/>
                  </a:lnTo>
                  <a:cubicBezTo>
                    <a:pt x="50351" y="205154"/>
                    <a:pt x="58290" y="257123"/>
                    <a:pt x="68956" y="308600"/>
                  </a:cubicBezTo>
                  <a:cubicBezTo>
                    <a:pt x="91393" y="411324"/>
                    <a:pt x="123882" y="511847"/>
                    <a:pt x="167774" y="607968"/>
                  </a:cubicBezTo>
                  <a:cubicBezTo>
                    <a:pt x="178195" y="632173"/>
                    <a:pt x="190333" y="655798"/>
                    <a:pt x="201857" y="679539"/>
                  </a:cubicBezTo>
                  <a:cubicBezTo>
                    <a:pt x="214363" y="702933"/>
                    <a:pt x="226255" y="726557"/>
                    <a:pt x="239741" y="749488"/>
                  </a:cubicBezTo>
                  <a:cubicBezTo>
                    <a:pt x="265488" y="795812"/>
                    <a:pt x="294176" y="840746"/>
                    <a:pt x="323724" y="885101"/>
                  </a:cubicBezTo>
                  <a:cubicBezTo>
                    <a:pt x="353149" y="929572"/>
                    <a:pt x="384657" y="972885"/>
                    <a:pt x="416412" y="1016081"/>
                  </a:cubicBezTo>
                  <a:cubicBezTo>
                    <a:pt x="448655" y="1058931"/>
                    <a:pt x="482127" y="1101202"/>
                    <a:pt x="515719" y="1143356"/>
                  </a:cubicBezTo>
                  <a:cubicBezTo>
                    <a:pt x="583027" y="1227782"/>
                    <a:pt x="653402" y="1310470"/>
                    <a:pt x="722427" y="1395127"/>
                  </a:cubicBezTo>
                  <a:cubicBezTo>
                    <a:pt x="757123" y="1437282"/>
                    <a:pt x="791697" y="1479783"/>
                    <a:pt x="825780" y="1522749"/>
                  </a:cubicBezTo>
                  <a:cubicBezTo>
                    <a:pt x="859742" y="1565367"/>
                    <a:pt x="893457" y="1610649"/>
                    <a:pt x="926314" y="1651992"/>
                  </a:cubicBezTo>
                  <a:cubicBezTo>
                    <a:pt x="958927" y="1694379"/>
                    <a:pt x="993132" y="1735492"/>
                    <a:pt x="1026848" y="1776836"/>
                  </a:cubicBezTo>
                  <a:cubicBezTo>
                    <a:pt x="1061545" y="1817485"/>
                    <a:pt x="1095996" y="1858133"/>
                    <a:pt x="1131918" y="1897393"/>
                  </a:cubicBezTo>
                  <a:cubicBezTo>
                    <a:pt x="1203273" y="1976376"/>
                    <a:pt x="1277447" y="2052463"/>
                    <a:pt x="1354688" y="2124728"/>
                  </a:cubicBezTo>
                  <a:cubicBezTo>
                    <a:pt x="1509411" y="2268911"/>
                    <a:pt x="1676396" y="2397575"/>
                    <a:pt x="1855027" y="2504236"/>
                  </a:cubicBezTo>
                  <a:cubicBezTo>
                    <a:pt x="1944528" y="2557277"/>
                    <a:pt x="2036357" y="2605917"/>
                    <a:pt x="2131618" y="2646913"/>
                  </a:cubicBezTo>
                  <a:cubicBezTo>
                    <a:pt x="2226267" y="2689068"/>
                    <a:pt x="2323981" y="2724622"/>
                    <a:pt x="2423534" y="2754732"/>
                  </a:cubicBezTo>
                  <a:cubicBezTo>
                    <a:pt x="2523087" y="2784958"/>
                    <a:pt x="2624602" y="2809394"/>
                    <a:pt x="2727588" y="2829197"/>
                  </a:cubicBezTo>
                  <a:cubicBezTo>
                    <a:pt x="2830698" y="2848653"/>
                    <a:pt x="2935522" y="2861971"/>
                    <a:pt x="3041083" y="2870890"/>
                  </a:cubicBezTo>
                  <a:cubicBezTo>
                    <a:pt x="3146644" y="2879922"/>
                    <a:pt x="3253307" y="2883860"/>
                    <a:pt x="3360340" y="2883976"/>
                  </a:cubicBezTo>
                  <a:cubicBezTo>
                    <a:pt x="3387067" y="2883976"/>
                    <a:pt x="3414162" y="2884439"/>
                    <a:pt x="3439663" y="2883396"/>
                  </a:cubicBezTo>
                  <a:lnTo>
                    <a:pt x="3478529" y="2882471"/>
                  </a:lnTo>
                  <a:lnTo>
                    <a:pt x="3517271" y="2880616"/>
                  </a:lnTo>
                  <a:cubicBezTo>
                    <a:pt x="3568887" y="2878417"/>
                    <a:pt x="3620257" y="2873552"/>
                    <a:pt x="3671260" y="2867878"/>
                  </a:cubicBezTo>
                  <a:cubicBezTo>
                    <a:pt x="3875515" y="2844253"/>
                    <a:pt x="4074253" y="2792486"/>
                    <a:pt x="4265268" y="2716283"/>
                  </a:cubicBezTo>
                  <a:cubicBezTo>
                    <a:pt x="4361020" y="2678529"/>
                    <a:pt x="4454444" y="2633710"/>
                    <a:pt x="4546395" y="2584724"/>
                  </a:cubicBezTo>
                  <a:cubicBezTo>
                    <a:pt x="4638470" y="2535967"/>
                    <a:pt x="4728827" y="2481885"/>
                    <a:pt x="4817837" y="2424674"/>
                  </a:cubicBezTo>
                  <a:cubicBezTo>
                    <a:pt x="4906846" y="2367348"/>
                    <a:pt x="4994385" y="2306317"/>
                    <a:pt x="5081677" y="2243548"/>
                  </a:cubicBezTo>
                  <a:cubicBezTo>
                    <a:pt x="5125201" y="2212164"/>
                    <a:pt x="5168603" y="2179969"/>
                    <a:pt x="5211881" y="2147658"/>
                  </a:cubicBezTo>
                  <a:lnTo>
                    <a:pt x="5324985" y="2062128"/>
                  </a:lnTo>
                  <a:lnTo>
                    <a:pt x="5324985" y="2514993"/>
                  </a:lnTo>
                  <a:lnTo>
                    <a:pt x="5314867" y="2522881"/>
                  </a:lnTo>
                  <a:cubicBezTo>
                    <a:pt x="5225490" y="2591325"/>
                    <a:pt x="5133783" y="2658379"/>
                    <a:pt x="5038276" y="2722421"/>
                  </a:cubicBezTo>
                  <a:cubicBezTo>
                    <a:pt x="4942892" y="2786348"/>
                    <a:pt x="4844810" y="2848422"/>
                    <a:pt x="4741701" y="2904937"/>
                  </a:cubicBezTo>
                  <a:cubicBezTo>
                    <a:pt x="4638592" y="2961337"/>
                    <a:pt x="4531929" y="3013683"/>
                    <a:pt x="4420728" y="3058848"/>
                  </a:cubicBezTo>
                  <a:cubicBezTo>
                    <a:pt x="4199063" y="3150338"/>
                    <a:pt x="3959621" y="3211485"/>
                    <a:pt x="3717481" y="3237079"/>
                  </a:cubicBezTo>
                  <a:cubicBezTo>
                    <a:pt x="3656914" y="3243101"/>
                    <a:pt x="3596227" y="3247966"/>
                    <a:pt x="3535661" y="3249934"/>
                  </a:cubicBezTo>
                  <a:lnTo>
                    <a:pt x="3490175" y="3251555"/>
                  </a:lnTo>
                  <a:lnTo>
                    <a:pt x="3444813" y="3251787"/>
                  </a:lnTo>
                  <a:cubicBezTo>
                    <a:pt x="3414162" y="3252250"/>
                    <a:pt x="3385105" y="3251324"/>
                    <a:pt x="3355681" y="3250745"/>
                  </a:cubicBezTo>
                  <a:cubicBezTo>
                    <a:pt x="3296954" y="3250050"/>
                    <a:pt x="3237860" y="3246692"/>
                    <a:pt x="3179011" y="3243795"/>
                  </a:cubicBezTo>
                  <a:cubicBezTo>
                    <a:pt x="3120039" y="3239164"/>
                    <a:pt x="3061067" y="3234878"/>
                    <a:pt x="3002217" y="3227814"/>
                  </a:cubicBezTo>
                  <a:cubicBezTo>
                    <a:pt x="2884397" y="3214496"/>
                    <a:pt x="2766699" y="3196314"/>
                    <a:pt x="2650103" y="3170836"/>
                  </a:cubicBezTo>
                  <a:cubicBezTo>
                    <a:pt x="2533510" y="3145358"/>
                    <a:pt x="2418263" y="3112583"/>
                    <a:pt x="2305836" y="3072514"/>
                  </a:cubicBezTo>
                  <a:cubicBezTo>
                    <a:pt x="2193410" y="3032328"/>
                    <a:pt x="2083926" y="2984383"/>
                    <a:pt x="1978611" y="2929952"/>
                  </a:cubicBezTo>
                  <a:cubicBezTo>
                    <a:pt x="1873663" y="2874711"/>
                    <a:pt x="1772884" y="2812985"/>
                    <a:pt x="1678235" y="2744424"/>
                  </a:cubicBezTo>
                  <a:cubicBezTo>
                    <a:pt x="1488201" y="2608001"/>
                    <a:pt x="1321708" y="2448068"/>
                    <a:pt x="1175688" y="2277018"/>
                  </a:cubicBezTo>
                  <a:cubicBezTo>
                    <a:pt x="1102985" y="2191086"/>
                    <a:pt x="1035309" y="2102377"/>
                    <a:pt x="971310" y="2012044"/>
                  </a:cubicBezTo>
                  <a:cubicBezTo>
                    <a:pt x="907188" y="1921714"/>
                    <a:pt x="847358" y="1829413"/>
                    <a:pt x="790717" y="1735723"/>
                  </a:cubicBezTo>
                  <a:cubicBezTo>
                    <a:pt x="761782" y="1688357"/>
                    <a:pt x="735300" y="1644002"/>
                    <a:pt x="706488" y="1598604"/>
                  </a:cubicBezTo>
                  <a:cubicBezTo>
                    <a:pt x="677922" y="1553555"/>
                    <a:pt x="648866" y="1508505"/>
                    <a:pt x="618951" y="1463802"/>
                  </a:cubicBezTo>
                  <a:lnTo>
                    <a:pt x="436273" y="1195355"/>
                  </a:lnTo>
                  <a:cubicBezTo>
                    <a:pt x="405990" y="1150189"/>
                    <a:pt x="376075" y="1104792"/>
                    <a:pt x="346896" y="1058816"/>
                  </a:cubicBezTo>
                  <a:cubicBezTo>
                    <a:pt x="317716" y="1012838"/>
                    <a:pt x="288782" y="966747"/>
                    <a:pt x="261809" y="919264"/>
                  </a:cubicBezTo>
                  <a:cubicBezTo>
                    <a:pt x="207742" y="824764"/>
                    <a:pt x="158088" y="727485"/>
                    <a:pt x="118487" y="626498"/>
                  </a:cubicBezTo>
                  <a:cubicBezTo>
                    <a:pt x="78151" y="525859"/>
                    <a:pt x="48237" y="421515"/>
                    <a:pt x="28130" y="315781"/>
                  </a:cubicBezTo>
                  <a:cubicBezTo>
                    <a:pt x="18506" y="262914"/>
                    <a:pt x="11425" y="209642"/>
                    <a:pt x="6751" y="156195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AF093259-3E74-43A1-944B-B106C8105E9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916467" y="-1"/>
              <a:ext cx="5275533" cy="2980757"/>
            </a:xfrm>
            <a:custGeom>
              <a:avLst/>
              <a:gdLst>
                <a:gd name="connsiteX0" fmla="*/ 0 w 5275533"/>
                <a:gd name="connsiteY0" fmla="*/ 0 h 2980757"/>
                <a:gd name="connsiteX1" fmla="*/ 201166 w 5275533"/>
                <a:gd name="connsiteY1" fmla="*/ 0 h 2980757"/>
                <a:gd name="connsiteX2" fmla="*/ 206734 w 5275533"/>
                <a:gd name="connsiteY2" fmla="*/ 89286 h 2980757"/>
                <a:gd name="connsiteX3" fmla="*/ 232051 w 5275533"/>
                <a:gd name="connsiteY3" fmla="*/ 226897 h 2980757"/>
                <a:gd name="connsiteX4" fmla="*/ 332707 w 5275533"/>
                <a:gd name="connsiteY4" fmla="*/ 487120 h 2980757"/>
                <a:gd name="connsiteX5" fmla="*/ 402959 w 5275533"/>
                <a:gd name="connsiteY5" fmla="*/ 609647 h 2980757"/>
                <a:gd name="connsiteX6" fmla="*/ 483631 w 5275533"/>
                <a:gd name="connsiteY6" fmla="*/ 728236 h 2980757"/>
                <a:gd name="connsiteX7" fmla="*/ 669986 w 5275533"/>
                <a:gd name="connsiteY7" fmla="*/ 957424 h 2980757"/>
                <a:gd name="connsiteX8" fmla="*/ 871667 w 5275533"/>
                <a:gd name="connsiteY8" fmla="*/ 1188348 h 2980757"/>
                <a:gd name="connsiteX9" fmla="*/ 971956 w 5275533"/>
                <a:gd name="connsiteY9" fmla="*/ 1308905 h 2980757"/>
                <a:gd name="connsiteX10" fmla="*/ 1020139 w 5275533"/>
                <a:gd name="connsiteY10" fmla="*/ 1368084 h 2980757"/>
                <a:gd name="connsiteX11" fmla="*/ 1067340 w 5275533"/>
                <a:gd name="connsiteY11" fmla="*/ 1424715 h 2980757"/>
                <a:gd name="connsiteX12" fmla="*/ 1472909 w 5275533"/>
                <a:gd name="connsiteY12" fmla="*/ 1843252 h 2980757"/>
                <a:gd name="connsiteX13" fmla="*/ 1688567 w 5275533"/>
                <a:gd name="connsiteY13" fmla="*/ 2031559 h 2980757"/>
                <a:gd name="connsiteX14" fmla="*/ 1914401 w 5275533"/>
                <a:gd name="connsiteY14" fmla="*/ 2205156 h 2980757"/>
                <a:gd name="connsiteX15" fmla="*/ 2418909 w 5275533"/>
                <a:gd name="connsiteY15" fmla="*/ 2479741 h 2980757"/>
                <a:gd name="connsiteX16" fmla="*/ 2701141 w 5275533"/>
                <a:gd name="connsiteY16" fmla="*/ 2557333 h 2980757"/>
                <a:gd name="connsiteX17" fmla="*/ 2773475 w 5275533"/>
                <a:gd name="connsiteY17" fmla="*/ 2570999 h 2980757"/>
                <a:gd name="connsiteX18" fmla="*/ 2846424 w 5275533"/>
                <a:gd name="connsiteY18" fmla="*/ 2582465 h 2980757"/>
                <a:gd name="connsiteX19" fmla="*/ 2993669 w 5275533"/>
                <a:gd name="connsiteY19" fmla="*/ 2598909 h 2980757"/>
                <a:gd name="connsiteX20" fmla="*/ 3067721 w 5275533"/>
                <a:gd name="connsiteY20" fmla="*/ 2604237 h 2980757"/>
                <a:gd name="connsiteX21" fmla="*/ 3142019 w 5275533"/>
                <a:gd name="connsiteY21" fmla="*/ 2607943 h 2980757"/>
                <a:gd name="connsiteX22" fmla="*/ 3216561 w 5275533"/>
                <a:gd name="connsiteY22" fmla="*/ 2609564 h 2980757"/>
                <a:gd name="connsiteX23" fmla="*/ 3291225 w 5275533"/>
                <a:gd name="connsiteY23" fmla="*/ 2609217 h 2980757"/>
                <a:gd name="connsiteX24" fmla="*/ 3328619 w 5275533"/>
                <a:gd name="connsiteY24" fmla="*/ 2608869 h 2980757"/>
                <a:gd name="connsiteX25" fmla="*/ 3364665 w 5275533"/>
                <a:gd name="connsiteY25" fmla="*/ 2607363 h 2980757"/>
                <a:gd name="connsiteX26" fmla="*/ 3400587 w 5275533"/>
                <a:gd name="connsiteY26" fmla="*/ 2605627 h 2980757"/>
                <a:gd name="connsiteX27" fmla="*/ 3436387 w 5275533"/>
                <a:gd name="connsiteY27" fmla="*/ 2602847 h 2980757"/>
                <a:gd name="connsiteX28" fmla="*/ 3578361 w 5275533"/>
                <a:gd name="connsiteY28" fmla="*/ 2586286 h 2980757"/>
                <a:gd name="connsiteX29" fmla="*/ 4119159 w 5275533"/>
                <a:gd name="connsiteY29" fmla="*/ 2418594 h 2980757"/>
                <a:gd name="connsiteX30" fmla="*/ 4618765 w 5275533"/>
                <a:gd name="connsiteY30" fmla="*/ 2124668 h 2980757"/>
                <a:gd name="connsiteX31" fmla="*/ 4739895 w 5275533"/>
                <a:gd name="connsiteY31" fmla="*/ 2038275 h 2980757"/>
                <a:gd name="connsiteX32" fmla="*/ 4861027 w 5275533"/>
                <a:gd name="connsiteY32" fmla="*/ 1948986 h 2980757"/>
                <a:gd name="connsiteX33" fmla="*/ 5106354 w 5275533"/>
                <a:gd name="connsiteY33" fmla="*/ 1763690 h 2980757"/>
                <a:gd name="connsiteX34" fmla="*/ 5275533 w 5275533"/>
                <a:gd name="connsiteY34" fmla="*/ 1641017 h 2980757"/>
                <a:gd name="connsiteX35" fmla="*/ 5275533 w 5275533"/>
                <a:gd name="connsiteY35" fmla="*/ 2257481 h 2980757"/>
                <a:gd name="connsiteX36" fmla="*/ 5168881 w 5275533"/>
                <a:gd name="connsiteY36" fmla="*/ 2332084 h 2980757"/>
                <a:gd name="connsiteX37" fmla="*/ 5036225 w 5275533"/>
                <a:gd name="connsiteY37" fmla="*/ 2421489 h 2980757"/>
                <a:gd name="connsiteX38" fmla="*/ 4899401 w 5275533"/>
                <a:gd name="connsiteY38" fmla="*/ 2508347 h 2980757"/>
                <a:gd name="connsiteX39" fmla="*/ 4612145 w 5275533"/>
                <a:gd name="connsiteY39" fmla="*/ 2671407 h 2980757"/>
                <a:gd name="connsiteX40" fmla="*/ 4303187 w 5275533"/>
                <a:gd name="connsiteY40" fmla="*/ 2810030 h 2980757"/>
                <a:gd name="connsiteX41" fmla="*/ 3630835 w 5275533"/>
                <a:gd name="connsiteY41" fmla="*/ 2969500 h 2980757"/>
                <a:gd name="connsiteX42" fmla="*/ 3457719 w 5275533"/>
                <a:gd name="connsiteY42" fmla="*/ 2979808 h 2980757"/>
                <a:gd name="connsiteX43" fmla="*/ 3414441 w 5275533"/>
                <a:gd name="connsiteY43" fmla="*/ 2980733 h 2980757"/>
                <a:gd name="connsiteX44" fmla="*/ 3371285 w 5275533"/>
                <a:gd name="connsiteY44" fmla="*/ 2980502 h 2980757"/>
                <a:gd name="connsiteX45" fmla="*/ 3328252 w 5275533"/>
                <a:gd name="connsiteY45" fmla="*/ 2980039 h 2980757"/>
                <a:gd name="connsiteX46" fmla="*/ 3286445 w 5275533"/>
                <a:gd name="connsiteY46" fmla="*/ 2978534 h 2980757"/>
                <a:gd name="connsiteX47" fmla="*/ 2952475 w 5275533"/>
                <a:gd name="connsiteY47" fmla="*/ 2953402 h 2980757"/>
                <a:gd name="connsiteX48" fmla="*/ 2620591 w 5275533"/>
                <a:gd name="connsiteY48" fmla="*/ 2898046 h 2980757"/>
                <a:gd name="connsiteX49" fmla="*/ 2294591 w 5275533"/>
                <a:gd name="connsiteY49" fmla="*/ 2811305 h 2980757"/>
                <a:gd name="connsiteX50" fmla="*/ 1670544 w 5275533"/>
                <a:gd name="connsiteY50" fmla="*/ 2550501 h 2980757"/>
                <a:gd name="connsiteX51" fmla="*/ 1144703 w 5275533"/>
                <a:gd name="connsiteY51" fmla="*/ 2144472 h 2980757"/>
                <a:gd name="connsiteX52" fmla="*/ 931497 w 5275533"/>
                <a:gd name="connsiteY52" fmla="*/ 1900114 h 2980757"/>
                <a:gd name="connsiteX53" fmla="*/ 745265 w 5275533"/>
                <a:gd name="connsiteY53" fmla="*/ 1641395 h 2980757"/>
                <a:gd name="connsiteX54" fmla="*/ 701741 w 5275533"/>
                <a:gd name="connsiteY54" fmla="*/ 1575500 h 2980757"/>
                <a:gd name="connsiteX55" fmla="*/ 660178 w 5275533"/>
                <a:gd name="connsiteY55" fmla="*/ 1511573 h 2980757"/>
                <a:gd name="connsiteX56" fmla="*/ 578158 w 5275533"/>
                <a:gd name="connsiteY56" fmla="*/ 1387656 h 2980757"/>
                <a:gd name="connsiteX57" fmla="*/ 408230 w 5275533"/>
                <a:gd name="connsiteY57" fmla="*/ 1134497 h 2980757"/>
                <a:gd name="connsiteX58" fmla="*/ 242349 w 5275533"/>
                <a:gd name="connsiteY58" fmla="*/ 866860 h 2980757"/>
                <a:gd name="connsiteX59" fmla="*/ 167562 w 5275533"/>
                <a:gd name="connsiteY59" fmla="*/ 724994 h 2980757"/>
                <a:gd name="connsiteX60" fmla="*/ 104054 w 5275533"/>
                <a:gd name="connsiteY60" fmla="*/ 576525 h 2980757"/>
                <a:gd name="connsiteX61" fmla="*/ 55381 w 5275533"/>
                <a:gd name="connsiteY61" fmla="*/ 422499 h 2980757"/>
                <a:gd name="connsiteX62" fmla="*/ 37236 w 5275533"/>
                <a:gd name="connsiteY62" fmla="*/ 343980 h 2980757"/>
                <a:gd name="connsiteX63" fmla="*/ 29267 w 5275533"/>
                <a:gd name="connsiteY63" fmla="*/ 304604 h 2980757"/>
                <a:gd name="connsiteX64" fmla="*/ 22646 w 5275533"/>
                <a:gd name="connsiteY64" fmla="*/ 265113 h 2980757"/>
                <a:gd name="connsiteX65" fmla="*/ 3903 w 5275533"/>
                <a:gd name="connsiteY65" fmla="*/ 106787 h 29807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</a:cxnLst>
              <a:rect l="l" t="t" r="r" b="b"/>
              <a:pathLst>
                <a:path w="5275533" h="2980757">
                  <a:moveTo>
                    <a:pt x="0" y="0"/>
                  </a:moveTo>
                  <a:lnTo>
                    <a:pt x="201166" y="0"/>
                  </a:lnTo>
                  <a:lnTo>
                    <a:pt x="206734" y="89286"/>
                  </a:lnTo>
                  <a:cubicBezTo>
                    <a:pt x="212220" y="135755"/>
                    <a:pt x="220465" y="181731"/>
                    <a:pt x="232051" y="226897"/>
                  </a:cubicBezTo>
                  <a:cubicBezTo>
                    <a:pt x="254855" y="317344"/>
                    <a:pt x="290287" y="403854"/>
                    <a:pt x="332707" y="487120"/>
                  </a:cubicBezTo>
                  <a:cubicBezTo>
                    <a:pt x="354163" y="528696"/>
                    <a:pt x="377948" y="569461"/>
                    <a:pt x="402959" y="609647"/>
                  </a:cubicBezTo>
                  <a:cubicBezTo>
                    <a:pt x="428337" y="649717"/>
                    <a:pt x="455433" y="689209"/>
                    <a:pt x="483631" y="728236"/>
                  </a:cubicBezTo>
                  <a:cubicBezTo>
                    <a:pt x="540764" y="806061"/>
                    <a:pt x="604271" y="881569"/>
                    <a:pt x="669986" y="957424"/>
                  </a:cubicBezTo>
                  <a:cubicBezTo>
                    <a:pt x="735701" y="1033395"/>
                    <a:pt x="804359" y="1109366"/>
                    <a:pt x="871667" y="1188348"/>
                  </a:cubicBezTo>
                  <a:cubicBezTo>
                    <a:pt x="905383" y="1227723"/>
                    <a:pt x="938731" y="1268025"/>
                    <a:pt x="971956" y="1308905"/>
                  </a:cubicBezTo>
                  <a:lnTo>
                    <a:pt x="1020139" y="1368084"/>
                  </a:lnTo>
                  <a:cubicBezTo>
                    <a:pt x="1035954" y="1386962"/>
                    <a:pt x="1051035" y="1406302"/>
                    <a:pt x="1067340" y="1424715"/>
                  </a:cubicBezTo>
                  <a:cubicBezTo>
                    <a:pt x="1194602" y="1574573"/>
                    <a:pt x="1332652" y="1712503"/>
                    <a:pt x="1472909" y="1843252"/>
                  </a:cubicBezTo>
                  <a:cubicBezTo>
                    <a:pt x="1543406" y="1908337"/>
                    <a:pt x="1615128" y="1971221"/>
                    <a:pt x="1688567" y="2031559"/>
                  </a:cubicBezTo>
                  <a:cubicBezTo>
                    <a:pt x="1762006" y="2091895"/>
                    <a:pt x="1836793" y="2150263"/>
                    <a:pt x="1914401" y="2205156"/>
                  </a:cubicBezTo>
                  <a:cubicBezTo>
                    <a:pt x="2069003" y="2315176"/>
                    <a:pt x="2235742" y="2413498"/>
                    <a:pt x="2418909" y="2479741"/>
                  </a:cubicBezTo>
                  <a:cubicBezTo>
                    <a:pt x="2510249" y="2512863"/>
                    <a:pt x="2604898" y="2538225"/>
                    <a:pt x="2701141" y="2557333"/>
                  </a:cubicBezTo>
                  <a:cubicBezTo>
                    <a:pt x="2725293" y="2561850"/>
                    <a:pt x="2749201" y="2567062"/>
                    <a:pt x="2773475" y="2570999"/>
                  </a:cubicBezTo>
                  <a:lnTo>
                    <a:pt x="2846424" y="2582465"/>
                  </a:lnTo>
                  <a:cubicBezTo>
                    <a:pt x="2895343" y="2588602"/>
                    <a:pt x="2944261" y="2595088"/>
                    <a:pt x="2993669" y="2598909"/>
                  </a:cubicBezTo>
                  <a:cubicBezTo>
                    <a:pt x="3018313" y="2601110"/>
                    <a:pt x="3042956" y="2603195"/>
                    <a:pt x="3067721" y="2604237"/>
                  </a:cubicBezTo>
                  <a:cubicBezTo>
                    <a:pt x="3092487" y="2605394"/>
                    <a:pt x="3117130" y="2607247"/>
                    <a:pt x="3142019" y="2607943"/>
                  </a:cubicBezTo>
                  <a:lnTo>
                    <a:pt x="3216561" y="2609564"/>
                  </a:lnTo>
                  <a:cubicBezTo>
                    <a:pt x="3241326" y="2610142"/>
                    <a:pt x="3266337" y="2609333"/>
                    <a:pt x="3291225" y="2609217"/>
                  </a:cubicBezTo>
                  <a:lnTo>
                    <a:pt x="3328619" y="2608869"/>
                  </a:lnTo>
                  <a:cubicBezTo>
                    <a:pt x="3340757" y="2608522"/>
                    <a:pt x="3352649" y="2607827"/>
                    <a:pt x="3364665" y="2607363"/>
                  </a:cubicBezTo>
                  <a:cubicBezTo>
                    <a:pt x="3376679" y="2606784"/>
                    <a:pt x="3388695" y="2606438"/>
                    <a:pt x="3400587" y="2605627"/>
                  </a:cubicBezTo>
                  <a:lnTo>
                    <a:pt x="3436387" y="2602847"/>
                  </a:lnTo>
                  <a:cubicBezTo>
                    <a:pt x="3484079" y="2599257"/>
                    <a:pt x="3531404" y="2593235"/>
                    <a:pt x="3578361" y="2586286"/>
                  </a:cubicBezTo>
                  <a:cubicBezTo>
                    <a:pt x="3766310" y="2556871"/>
                    <a:pt x="3947025" y="2499314"/>
                    <a:pt x="4119159" y="2418594"/>
                  </a:cubicBezTo>
                  <a:cubicBezTo>
                    <a:pt x="4291907" y="2338801"/>
                    <a:pt x="4456317" y="2236657"/>
                    <a:pt x="4618765" y="2124668"/>
                  </a:cubicBezTo>
                  <a:cubicBezTo>
                    <a:pt x="4659346" y="2096759"/>
                    <a:pt x="4699682" y="2067575"/>
                    <a:pt x="4739895" y="2038275"/>
                  </a:cubicBezTo>
                  <a:cubicBezTo>
                    <a:pt x="4780355" y="2008976"/>
                    <a:pt x="4820691" y="1979212"/>
                    <a:pt x="4861027" y="1948986"/>
                  </a:cubicBezTo>
                  <a:lnTo>
                    <a:pt x="5106354" y="1763690"/>
                  </a:lnTo>
                  <a:lnTo>
                    <a:pt x="5275533" y="1641017"/>
                  </a:lnTo>
                  <a:lnTo>
                    <a:pt x="5275533" y="2257481"/>
                  </a:lnTo>
                  <a:lnTo>
                    <a:pt x="5168881" y="2332084"/>
                  </a:lnTo>
                  <a:cubicBezTo>
                    <a:pt x="5125235" y="2362079"/>
                    <a:pt x="5081099" y="2391958"/>
                    <a:pt x="5036225" y="2421489"/>
                  </a:cubicBezTo>
                  <a:cubicBezTo>
                    <a:pt x="4991231" y="2450790"/>
                    <a:pt x="4945867" y="2479857"/>
                    <a:pt x="4899401" y="2508347"/>
                  </a:cubicBezTo>
                  <a:cubicBezTo>
                    <a:pt x="4806959" y="2565440"/>
                    <a:pt x="4711574" y="2620798"/>
                    <a:pt x="4612145" y="2671407"/>
                  </a:cubicBezTo>
                  <a:cubicBezTo>
                    <a:pt x="4512836" y="2722247"/>
                    <a:pt x="4410095" y="2769496"/>
                    <a:pt x="4303187" y="2810030"/>
                  </a:cubicBezTo>
                  <a:cubicBezTo>
                    <a:pt x="4090349" y="2892256"/>
                    <a:pt x="3861694" y="2947728"/>
                    <a:pt x="3630835" y="2969500"/>
                  </a:cubicBezTo>
                  <a:cubicBezTo>
                    <a:pt x="3573089" y="2974712"/>
                    <a:pt x="3515343" y="2978649"/>
                    <a:pt x="3457719" y="2979808"/>
                  </a:cubicBezTo>
                  <a:lnTo>
                    <a:pt x="3414441" y="2980733"/>
                  </a:lnTo>
                  <a:cubicBezTo>
                    <a:pt x="3400097" y="2980850"/>
                    <a:pt x="3385630" y="2980502"/>
                    <a:pt x="3371285" y="2980502"/>
                  </a:cubicBezTo>
                  <a:lnTo>
                    <a:pt x="3328252" y="2980039"/>
                  </a:lnTo>
                  <a:lnTo>
                    <a:pt x="3286445" y="2978534"/>
                  </a:lnTo>
                  <a:cubicBezTo>
                    <a:pt x="3175121" y="2975174"/>
                    <a:pt x="3063553" y="2966837"/>
                    <a:pt x="2952475" y="2953402"/>
                  </a:cubicBezTo>
                  <a:cubicBezTo>
                    <a:pt x="2841275" y="2940664"/>
                    <a:pt x="2730319" y="2922365"/>
                    <a:pt x="2620591" y="2898046"/>
                  </a:cubicBezTo>
                  <a:cubicBezTo>
                    <a:pt x="2510984" y="2873494"/>
                    <a:pt x="2402235" y="2844426"/>
                    <a:pt x="2294591" y="2811305"/>
                  </a:cubicBezTo>
                  <a:cubicBezTo>
                    <a:pt x="2079669" y="2744483"/>
                    <a:pt x="1867198" y="2661331"/>
                    <a:pt x="1670544" y="2550501"/>
                  </a:cubicBezTo>
                  <a:cubicBezTo>
                    <a:pt x="1473767" y="2439903"/>
                    <a:pt x="1298079" y="2299657"/>
                    <a:pt x="1144703" y="2144472"/>
                  </a:cubicBezTo>
                  <a:cubicBezTo>
                    <a:pt x="1067586" y="2066996"/>
                    <a:pt x="997458" y="1984539"/>
                    <a:pt x="931497" y="1900114"/>
                  </a:cubicBezTo>
                  <a:cubicBezTo>
                    <a:pt x="865906" y="1815342"/>
                    <a:pt x="803500" y="1729295"/>
                    <a:pt x="745265" y="1641395"/>
                  </a:cubicBezTo>
                  <a:cubicBezTo>
                    <a:pt x="730307" y="1619623"/>
                    <a:pt x="716207" y="1597503"/>
                    <a:pt x="701741" y="1575500"/>
                  </a:cubicBezTo>
                  <a:lnTo>
                    <a:pt x="660178" y="1511573"/>
                  </a:lnTo>
                  <a:cubicBezTo>
                    <a:pt x="633574" y="1470229"/>
                    <a:pt x="605989" y="1429232"/>
                    <a:pt x="578158" y="1387656"/>
                  </a:cubicBezTo>
                  <a:lnTo>
                    <a:pt x="408230" y="1134497"/>
                  </a:lnTo>
                  <a:cubicBezTo>
                    <a:pt x="351220" y="1048219"/>
                    <a:pt x="294945" y="959392"/>
                    <a:pt x="242349" y="866860"/>
                  </a:cubicBezTo>
                  <a:cubicBezTo>
                    <a:pt x="216112" y="820536"/>
                    <a:pt x="190734" y="773402"/>
                    <a:pt x="167562" y="724994"/>
                  </a:cubicBezTo>
                  <a:cubicBezTo>
                    <a:pt x="144513" y="676469"/>
                    <a:pt x="123057" y="627019"/>
                    <a:pt x="104054" y="576525"/>
                  </a:cubicBezTo>
                  <a:cubicBezTo>
                    <a:pt x="85418" y="525917"/>
                    <a:pt x="68867" y="474613"/>
                    <a:pt x="55381" y="422499"/>
                  </a:cubicBezTo>
                  <a:cubicBezTo>
                    <a:pt x="49006" y="396442"/>
                    <a:pt x="42508" y="370269"/>
                    <a:pt x="37236" y="343980"/>
                  </a:cubicBezTo>
                  <a:lnTo>
                    <a:pt x="29267" y="304604"/>
                  </a:lnTo>
                  <a:lnTo>
                    <a:pt x="22646" y="265113"/>
                  </a:lnTo>
                  <a:cubicBezTo>
                    <a:pt x="14003" y="212420"/>
                    <a:pt x="7872" y="159582"/>
                    <a:pt x="3903" y="106787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AAA28A35-1E54-4054-BB95-42FAFA13A94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921214" y="-1"/>
              <a:ext cx="5270786" cy="2927775"/>
            </a:xfrm>
            <a:custGeom>
              <a:avLst/>
              <a:gdLst>
                <a:gd name="connsiteX0" fmla="*/ 0 w 5270786"/>
                <a:gd name="connsiteY0" fmla="*/ 0 h 2927775"/>
                <a:gd name="connsiteX1" fmla="*/ 613805 w 5270786"/>
                <a:gd name="connsiteY1" fmla="*/ 0 h 2927775"/>
                <a:gd name="connsiteX2" fmla="*/ 618487 w 5270786"/>
                <a:gd name="connsiteY2" fmla="*/ 85404 h 2927775"/>
                <a:gd name="connsiteX3" fmla="*/ 1054084 w 5270786"/>
                <a:gd name="connsiteY3" fmla="*/ 895200 h 2927775"/>
                <a:gd name="connsiteX4" fmla="*/ 1276976 w 5270786"/>
                <a:gd name="connsiteY4" fmla="*/ 1191325 h 2927775"/>
                <a:gd name="connsiteX5" fmla="*/ 3368450 w 5270786"/>
                <a:gd name="connsiteY5" fmla="*/ 2348843 h 2927775"/>
                <a:gd name="connsiteX6" fmla="*/ 4956151 w 5270786"/>
                <a:gd name="connsiteY6" fmla="*/ 1636730 h 2927775"/>
                <a:gd name="connsiteX7" fmla="*/ 5149372 w 5270786"/>
                <a:gd name="connsiteY7" fmla="*/ 1495325 h 2927775"/>
                <a:gd name="connsiteX8" fmla="*/ 5270786 w 5270786"/>
                <a:gd name="connsiteY8" fmla="*/ 1406110 h 2927775"/>
                <a:gd name="connsiteX9" fmla="*/ 5270786 w 5270786"/>
                <a:gd name="connsiteY9" fmla="*/ 2138641 h 2927775"/>
                <a:gd name="connsiteX10" fmla="*/ 5112925 w 5270786"/>
                <a:gd name="connsiteY10" fmla="*/ 2253730 h 2927775"/>
                <a:gd name="connsiteX11" fmla="*/ 3368327 w 5270786"/>
                <a:gd name="connsiteY11" fmla="*/ 2927775 h 2927775"/>
                <a:gd name="connsiteX12" fmla="*/ 769646 w 5270786"/>
                <a:gd name="connsiteY12" fmla="*/ 1516288 h 2927775"/>
                <a:gd name="connsiteX13" fmla="*/ 3149 w 5270786"/>
                <a:gd name="connsiteY13" fmla="*/ 85252 h 2927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5270786" h="2927775">
                  <a:moveTo>
                    <a:pt x="0" y="0"/>
                  </a:moveTo>
                  <a:lnTo>
                    <a:pt x="613805" y="0"/>
                  </a:lnTo>
                  <a:lnTo>
                    <a:pt x="618487" y="85404"/>
                  </a:lnTo>
                  <a:cubicBezTo>
                    <a:pt x="650052" y="360109"/>
                    <a:pt x="792650" y="556543"/>
                    <a:pt x="1054084" y="895200"/>
                  </a:cubicBezTo>
                  <a:cubicBezTo>
                    <a:pt x="1126174" y="988542"/>
                    <a:pt x="1200716" y="1085128"/>
                    <a:pt x="1276976" y="1191325"/>
                  </a:cubicBezTo>
                  <a:cubicBezTo>
                    <a:pt x="1859704" y="2002688"/>
                    <a:pt x="2485223" y="2348843"/>
                    <a:pt x="3368450" y="2348843"/>
                  </a:cubicBezTo>
                  <a:cubicBezTo>
                    <a:pt x="3948114" y="2348843"/>
                    <a:pt x="4373422" y="2066846"/>
                    <a:pt x="4956151" y="1636730"/>
                  </a:cubicBezTo>
                  <a:cubicBezTo>
                    <a:pt x="5021253" y="1588668"/>
                    <a:pt x="5086356" y="1541186"/>
                    <a:pt x="5149372" y="1495325"/>
                  </a:cubicBezTo>
                  <a:lnTo>
                    <a:pt x="5270786" y="1406110"/>
                  </a:lnTo>
                  <a:lnTo>
                    <a:pt x="5270786" y="2138641"/>
                  </a:lnTo>
                  <a:lnTo>
                    <a:pt x="5112925" y="2253730"/>
                  </a:lnTo>
                  <a:cubicBezTo>
                    <a:pt x="4598179" y="2621786"/>
                    <a:pt x="4074961" y="2927775"/>
                    <a:pt x="3368327" y="2927775"/>
                  </a:cubicBezTo>
                  <a:cubicBezTo>
                    <a:pt x="2170746" y="2927775"/>
                    <a:pt x="1393203" y="2384512"/>
                    <a:pt x="769646" y="1516288"/>
                  </a:cubicBezTo>
                  <a:cubicBezTo>
                    <a:pt x="418850" y="1027932"/>
                    <a:pt x="48120" y="683401"/>
                    <a:pt x="3149" y="85252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FBA3A17F-F3BD-4B94-9CC8-006700210FA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921214" y="-1"/>
              <a:ext cx="5270786" cy="2927775"/>
            </a:xfrm>
            <a:custGeom>
              <a:avLst/>
              <a:gdLst>
                <a:gd name="connsiteX0" fmla="*/ 0 w 5270786"/>
                <a:gd name="connsiteY0" fmla="*/ 0 h 2927775"/>
                <a:gd name="connsiteX1" fmla="*/ 736294 w 5270786"/>
                <a:gd name="connsiteY1" fmla="*/ 0 h 2927775"/>
                <a:gd name="connsiteX2" fmla="*/ 740298 w 5270786"/>
                <a:gd name="connsiteY2" fmla="*/ 72745 h 2927775"/>
                <a:gd name="connsiteX3" fmla="*/ 1153024 w 5270786"/>
                <a:gd name="connsiteY3" fmla="*/ 826989 h 2927775"/>
                <a:gd name="connsiteX4" fmla="*/ 1378368 w 5270786"/>
                <a:gd name="connsiteY4" fmla="*/ 1126356 h 2927775"/>
                <a:gd name="connsiteX5" fmla="*/ 2238056 w 5270786"/>
                <a:gd name="connsiteY5" fmla="*/ 1955322 h 2927775"/>
                <a:gd name="connsiteX6" fmla="*/ 3368327 w 5270786"/>
                <a:gd name="connsiteY6" fmla="*/ 2233033 h 2927775"/>
                <a:gd name="connsiteX7" fmla="*/ 4095360 w 5270786"/>
                <a:gd name="connsiteY7" fmla="*/ 2056192 h 2927775"/>
                <a:gd name="connsiteX8" fmla="*/ 4880506 w 5270786"/>
                <a:gd name="connsiteY8" fmla="*/ 1545587 h 2927775"/>
                <a:gd name="connsiteX9" fmla="*/ 5074340 w 5270786"/>
                <a:gd name="connsiteY9" fmla="*/ 1403721 h 2927775"/>
                <a:gd name="connsiteX10" fmla="*/ 5270786 w 5270786"/>
                <a:gd name="connsiteY10" fmla="*/ 1259367 h 2927775"/>
                <a:gd name="connsiteX11" fmla="*/ 5270786 w 5270786"/>
                <a:gd name="connsiteY11" fmla="*/ 2138641 h 2927775"/>
                <a:gd name="connsiteX12" fmla="*/ 5112925 w 5270786"/>
                <a:gd name="connsiteY12" fmla="*/ 2253730 h 2927775"/>
                <a:gd name="connsiteX13" fmla="*/ 3368327 w 5270786"/>
                <a:gd name="connsiteY13" fmla="*/ 2927775 h 2927775"/>
                <a:gd name="connsiteX14" fmla="*/ 769646 w 5270786"/>
                <a:gd name="connsiteY14" fmla="*/ 1516288 h 2927775"/>
                <a:gd name="connsiteX15" fmla="*/ 3149 w 5270786"/>
                <a:gd name="connsiteY15" fmla="*/ 85252 h 2927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5270786" h="2927775">
                  <a:moveTo>
                    <a:pt x="0" y="0"/>
                  </a:moveTo>
                  <a:lnTo>
                    <a:pt x="736294" y="0"/>
                  </a:lnTo>
                  <a:lnTo>
                    <a:pt x="740298" y="72745"/>
                  </a:lnTo>
                  <a:cubicBezTo>
                    <a:pt x="768839" y="319371"/>
                    <a:pt x="898885" y="497858"/>
                    <a:pt x="1153024" y="826989"/>
                  </a:cubicBezTo>
                  <a:cubicBezTo>
                    <a:pt x="1225727" y="921142"/>
                    <a:pt x="1300882" y="1018537"/>
                    <a:pt x="1378368" y="1126356"/>
                  </a:cubicBezTo>
                  <a:cubicBezTo>
                    <a:pt x="1652384" y="1507833"/>
                    <a:pt x="1933512" y="1779060"/>
                    <a:pt x="2238056" y="1955322"/>
                  </a:cubicBezTo>
                  <a:cubicBezTo>
                    <a:pt x="2560868" y="2142238"/>
                    <a:pt x="2930637" y="2233033"/>
                    <a:pt x="3368327" y="2233033"/>
                  </a:cubicBezTo>
                  <a:cubicBezTo>
                    <a:pt x="3616720" y="2233033"/>
                    <a:pt x="3847703" y="2176866"/>
                    <a:pt x="4095360" y="2056192"/>
                  </a:cubicBezTo>
                  <a:cubicBezTo>
                    <a:pt x="4349636" y="1932276"/>
                    <a:pt x="4601340" y="1751613"/>
                    <a:pt x="4880506" y="1545587"/>
                  </a:cubicBezTo>
                  <a:cubicBezTo>
                    <a:pt x="4945974" y="1497295"/>
                    <a:pt x="5011199" y="1449697"/>
                    <a:pt x="5074340" y="1403721"/>
                  </a:cubicBezTo>
                  <a:lnTo>
                    <a:pt x="5270786" y="1259367"/>
                  </a:lnTo>
                  <a:lnTo>
                    <a:pt x="5270786" y="2138641"/>
                  </a:lnTo>
                  <a:lnTo>
                    <a:pt x="5112925" y="2253730"/>
                  </a:lnTo>
                  <a:cubicBezTo>
                    <a:pt x="4598179" y="2621786"/>
                    <a:pt x="4074961" y="2927775"/>
                    <a:pt x="3368327" y="2927775"/>
                  </a:cubicBezTo>
                  <a:cubicBezTo>
                    <a:pt x="2170746" y="2927775"/>
                    <a:pt x="1393203" y="2384512"/>
                    <a:pt x="769646" y="1516288"/>
                  </a:cubicBezTo>
                  <a:cubicBezTo>
                    <a:pt x="418850" y="1027932"/>
                    <a:pt x="48120" y="683401"/>
                    <a:pt x="3149" y="85252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CD0398DD-AD75-4E2B-A3C6-35073082A8B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rot="16200000">
            <a:off x="-799165" y="4001437"/>
            <a:ext cx="3655725" cy="2057400"/>
            <a:chOff x="-305" y="-1"/>
            <a:chExt cx="3832880" cy="2876136"/>
          </a:xfrm>
        </p:grpSpPr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03E4F247-A844-4CD1-A37E-B7EA0DA2DBC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05" y="1"/>
              <a:ext cx="3815424" cy="2653659"/>
            </a:xfrm>
            <a:custGeom>
              <a:avLst/>
              <a:gdLst>
                <a:gd name="connsiteX0" fmla="*/ 3203055 w 3815424"/>
                <a:gd name="connsiteY0" fmla="*/ 0 h 2653659"/>
                <a:gd name="connsiteX1" fmla="*/ 3815424 w 3815424"/>
                <a:gd name="connsiteY1" fmla="*/ 0 h 2653659"/>
                <a:gd name="connsiteX2" fmla="*/ 3801025 w 3815424"/>
                <a:gd name="connsiteY2" fmla="*/ 214243 h 2653659"/>
                <a:gd name="connsiteX3" fmla="*/ 587142 w 3815424"/>
                <a:gd name="connsiteY3" fmla="*/ 2653659 h 2653659"/>
                <a:gd name="connsiteX4" fmla="*/ 53389 w 3815424"/>
                <a:gd name="connsiteY4" fmla="*/ 2605041 h 2653659"/>
                <a:gd name="connsiteX5" fmla="*/ 0 w 3815424"/>
                <a:gd name="connsiteY5" fmla="*/ 2593136 h 2653659"/>
                <a:gd name="connsiteX6" fmla="*/ 0 w 3815424"/>
                <a:gd name="connsiteY6" fmla="*/ 1994836 h 2653659"/>
                <a:gd name="connsiteX7" fmla="*/ 159710 w 3815424"/>
                <a:gd name="connsiteY7" fmla="*/ 2035054 h 2653659"/>
                <a:gd name="connsiteX8" fmla="*/ 587142 w 3815424"/>
                <a:gd name="connsiteY8" fmla="*/ 2075152 h 2653659"/>
                <a:gd name="connsiteX9" fmla="*/ 1549283 w 3815424"/>
                <a:gd name="connsiteY9" fmla="*/ 1900153 h 2653659"/>
                <a:gd name="connsiteX10" fmla="*/ 2406698 w 3815424"/>
                <a:gd name="connsiteY10" fmla="*/ 1418450 h 2653659"/>
                <a:gd name="connsiteX11" fmla="*/ 2996069 w 3815424"/>
                <a:gd name="connsiteY11" fmla="*/ 728678 h 2653659"/>
                <a:gd name="connsiteX12" fmla="*/ 3193967 w 3815424"/>
                <a:gd name="connsiteY12" fmla="*/ 137719 h 26536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815424" h="2653659">
                  <a:moveTo>
                    <a:pt x="3203055" y="0"/>
                  </a:moveTo>
                  <a:lnTo>
                    <a:pt x="3815424" y="0"/>
                  </a:lnTo>
                  <a:lnTo>
                    <a:pt x="3801025" y="214243"/>
                  </a:lnTo>
                  <a:cubicBezTo>
                    <a:pt x="3616317" y="1584467"/>
                    <a:pt x="2091637" y="2653659"/>
                    <a:pt x="587142" y="2653659"/>
                  </a:cubicBezTo>
                  <a:cubicBezTo>
                    <a:pt x="400192" y="2653659"/>
                    <a:pt x="222112" y="2636953"/>
                    <a:pt x="53389" y="2605041"/>
                  </a:cubicBezTo>
                  <a:lnTo>
                    <a:pt x="0" y="2593136"/>
                  </a:lnTo>
                  <a:lnTo>
                    <a:pt x="0" y="1994836"/>
                  </a:lnTo>
                  <a:lnTo>
                    <a:pt x="159710" y="2035054"/>
                  </a:lnTo>
                  <a:cubicBezTo>
                    <a:pt x="295467" y="2061726"/>
                    <a:pt x="438268" y="2075152"/>
                    <a:pt x="587142" y="2075152"/>
                  </a:cubicBezTo>
                  <a:cubicBezTo>
                    <a:pt x="901731" y="2075152"/>
                    <a:pt x="1234490" y="2014697"/>
                    <a:pt x="1549283" y="1900153"/>
                  </a:cubicBezTo>
                  <a:cubicBezTo>
                    <a:pt x="1860709" y="1786959"/>
                    <a:pt x="2157231" y="1620350"/>
                    <a:pt x="2406698" y="1418450"/>
                  </a:cubicBezTo>
                  <a:cubicBezTo>
                    <a:pt x="2655859" y="1216840"/>
                    <a:pt x="2859596" y="978302"/>
                    <a:pt x="2996069" y="728678"/>
                  </a:cubicBezTo>
                  <a:cubicBezTo>
                    <a:pt x="3101178" y="536396"/>
                    <a:pt x="3167417" y="338366"/>
                    <a:pt x="3193967" y="137719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E2387B1B-D4D3-493F-8D7A-C7A89DBD4AB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05" y="-1"/>
              <a:ext cx="3815424" cy="2653660"/>
            </a:xfrm>
            <a:custGeom>
              <a:avLst/>
              <a:gdLst>
                <a:gd name="connsiteX0" fmla="*/ 3305038 w 3815424"/>
                <a:gd name="connsiteY0" fmla="*/ 0 h 2653660"/>
                <a:gd name="connsiteX1" fmla="*/ 3815424 w 3815424"/>
                <a:gd name="connsiteY1" fmla="*/ 0 h 2653660"/>
                <a:gd name="connsiteX2" fmla="*/ 3801025 w 3815424"/>
                <a:gd name="connsiteY2" fmla="*/ 214244 h 2653660"/>
                <a:gd name="connsiteX3" fmla="*/ 587142 w 3815424"/>
                <a:gd name="connsiteY3" fmla="*/ 2653660 h 2653660"/>
                <a:gd name="connsiteX4" fmla="*/ 53389 w 3815424"/>
                <a:gd name="connsiteY4" fmla="*/ 2605042 h 2653660"/>
                <a:gd name="connsiteX5" fmla="*/ 0 w 3815424"/>
                <a:gd name="connsiteY5" fmla="*/ 2593137 h 2653660"/>
                <a:gd name="connsiteX6" fmla="*/ 0 w 3815424"/>
                <a:gd name="connsiteY6" fmla="*/ 2094444 h 2653660"/>
                <a:gd name="connsiteX7" fmla="*/ 137675 w 3815424"/>
                <a:gd name="connsiteY7" fmla="*/ 2129195 h 2653660"/>
                <a:gd name="connsiteX8" fmla="*/ 587142 w 3815424"/>
                <a:gd name="connsiteY8" fmla="*/ 2171571 h 2653660"/>
                <a:gd name="connsiteX9" fmla="*/ 1585826 w 3815424"/>
                <a:gd name="connsiteY9" fmla="*/ 1990112 h 2653660"/>
                <a:gd name="connsiteX10" fmla="*/ 2473046 w 3815424"/>
                <a:gd name="connsiteY10" fmla="*/ 1491633 h 2653660"/>
                <a:gd name="connsiteX11" fmla="*/ 3086710 w 3815424"/>
                <a:gd name="connsiteY11" fmla="*/ 772838 h 2653660"/>
                <a:gd name="connsiteX12" fmla="*/ 3295217 w 3815424"/>
                <a:gd name="connsiteY12" fmla="*/ 149229 h 26536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815424" h="2653660">
                  <a:moveTo>
                    <a:pt x="3305038" y="0"/>
                  </a:moveTo>
                  <a:lnTo>
                    <a:pt x="3815424" y="0"/>
                  </a:lnTo>
                  <a:lnTo>
                    <a:pt x="3801025" y="214244"/>
                  </a:lnTo>
                  <a:cubicBezTo>
                    <a:pt x="3616317" y="1584467"/>
                    <a:pt x="2091637" y="2653660"/>
                    <a:pt x="587142" y="2653660"/>
                  </a:cubicBezTo>
                  <a:cubicBezTo>
                    <a:pt x="400192" y="2653660"/>
                    <a:pt x="222112" y="2636954"/>
                    <a:pt x="53389" y="2605042"/>
                  </a:cubicBezTo>
                  <a:lnTo>
                    <a:pt x="0" y="2593137"/>
                  </a:lnTo>
                  <a:lnTo>
                    <a:pt x="0" y="2094444"/>
                  </a:lnTo>
                  <a:lnTo>
                    <a:pt x="137675" y="2129195"/>
                  </a:lnTo>
                  <a:cubicBezTo>
                    <a:pt x="280616" y="2157374"/>
                    <a:pt x="430766" y="2171571"/>
                    <a:pt x="587142" y="2171571"/>
                  </a:cubicBezTo>
                  <a:cubicBezTo>
                    <a:pt x="918879" y="2171571"/>
                    <a:pt x="1254904" y="2110634"/>
                    <a:pt x="1585826" y="1990112"/>
                  </a:cubicBezTo>
                  <a:cubicBezTo>
                    <a:pt x="1908071" y="1873061"/>
                    <a:pt x="2214800" y="1700666"/>
                    <a:pt x="2473046" y="1491633"/>
                  </a:cubicBezTo>
                  <a:cubicBezTo>
                    <a:pt x="2735782" y="1279031"/>
                    <a:pt x="2942276" y="1037118"/>
                    <a:pt x="3086710" y="772838"/>
                  </a:cubicBezTo>
                  <a:cubicBezTo>
                    <a:pt x="3197408" y="570216"/>
                    <a:pt x="3267226" y="361248"/>
                    <a:pt x="3295217" y="149229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C3404477-1F13-4859-84DA-12A303ACAD0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1"/>
              <a:ext cx="3815986" cy="2675935"/>
            </a:xfrm>
            <a:custGeom>
              <a:avLst/>
              <a:gdLst>
                <a:gd name="connsiteX0" fmla="*/ 3648768 w 3815986"/>
                <a:gd name="connsiteY0" fmla="*/ 0 h 2675935"/>
                <a:gd name="connsiteX1" fmla="*/ 3815986 w 3815986"/>
                <a:gd name="connsiteY1" fmla="*/ 0 h 2675935"/>
                <a:gd name="connsiteX2" fmla="*/ 3804695 w 3815986"/>
                <a:gd name="connsiteY2" fmla="*/ 200084 h 2675935"/>
                <a:gd name="connsiteX3" fmla="*/ 3762590 w 3815986"/>
                <a:gd name="connsiteY3" fmla="*/ 455543 h 2675935"/>
                <a:gd name="connsiteX4" fmla="*/ 3592332 w 3815986"/>
                <a:gd name="connsiteY4" fmla="*/ 947274 h 2675935"/>
                <a:gd name="connsiteX5" fmla="*/ 2953967 w 3815986"/>
                <a:gd name="connsiteY5" fmla="*/ 1782349 h 2675935"/>
                <a:gd name="connsiteX6" fmla="*/ 2530669 w 3815986"/>
                <a:gd name="connsiteY6" fmla="*/ 2109494 h 2675935"/>
                <a:gd name="connsiteX7" fmla="*/ 2057561 w 3815986"/>
                <a:gd name="connsiteY7" fmla="*/ 2369245 h 2675935"/>
                <a:gd name="connsiteX8" fmla="*/ 1007330 w 3815986"/>
                <a:gd name="connsiteY8" fmla="*/ 2655701 h 2675935"/>
                <a:gd name="connsiteX9" fmla="*/ 732765 w 3815986"/>
                <a:gd name="connsiteY9" fmla="*/ 2674696 h 2675935"/>
                <a:gd name="connsiteX10" fmla="*/ 457666 w 3815986"/>
                <a:gd name="connsiteY10" fmla="*/ 2670839 h 2675935"/>
                <a:gd name="connsiteX11" fmla="*/ 183574 w 3815986"/>
                <a:gd name="connsiteY11" fmla="*/ 2643312 h 2675935"/>
                <a:gd name="connsiteX12" fmla="*/ 0 w 3815986"/>
                <a:gd name="connsiteY12" fmla="*/ 2607798 h 2675935"/>
                <a:gd name="connsiteX13" fmla="*/ 0 w 3815986"/>
                <a:gd name="connsiteY13" fmla="*/ 2356652 h 2675935"/>
                <a:gd name="connsiteX14" fmla="*/ 222195 w 3815986"/>
                <a:gd name="connsiteY14" fmla="*/ 2396940 h 2675935"/>
                <a:gd name="connsiteX15" fmla="*/ 472364 w 3815986"/>
                <a:gd name="connsiteY15" fmla="*/ 2419092 h 2675935"/>
                <a:gd name="connsiteX16" fmla="*/ 974972 w 3815986"/>
                <a:gd name="connsiteY16" fmla="*/ 2402122 h 2675935"/>
                <a:gd name="connsiteX17" fmla="*/ 1468292 w 3815986"/>
                <a:gd name="connsiteY17" fmla="*/ 2304162 h 2675935"/>
                <a:gd name="connsiteX18" fmla="*/ 1940176 w 3815986"/>
                <a:gd name="connsiteY18" fmla="*/ 2133695 h 2675935"/>
                <a:gd name="connsiteX19" fmla="*/ 2783403 w 3815986"/>
                <a:gd name="connsiteY19" fmla="*/ 1609954 h 2675935"/>
                <a:gd name="connsiteX20" fmla="*/ 3128104 w 3815986"/>
                <a:gd name="connsiteY20" fmla="*/ 1260439 h 2675935"/>
                <a:gd name="connsiteX21" fmla="*/ 3400639 w 3815986"/>
                <a:gd name="connsiteY21" fmla="*/ 859052 h 2675935"/>
                <a:gd name="connsiteX22" fmla="*/ 3585595 w 3815986"/>
                <a:gd name="connsiteY22" fmla="*/ 415336 h 2675935"/>
                <a:gd name="connsiteX23" fmla="*/ 3635918 w 3815986"/>
                <a:gd name="connsiteY23" fmla="*/ 181137 h 26759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3815986" h="2675935">
                  <a:moveTo>
                    <a:pt x="3648768" y="0"/>
                  </a:moveTo>
                  <a:lnTo>
                    <a:pt x="3815986" y="0"/>
                  </a:lnTo>
                  <a:lnTo>
                    <a:pt x="3804695" y="200084"/>
                  </a:lnTo>
                  <a:cubicBezTo>
                    <a:pt x="3795228" y="285751"/>
                    <a:pt x="3781167" y="371032"/>
                    <a:pt x="3762590" y="455543"/>
                  </a:cubicBezTo>
                  <a:cubicBezTo>
                    <a:pt x="3725537" y="624467"/>
                    <a:pt x="3668784" y="790112"/>
                    <a:pt x="3592332" y="947274"/>
                  </a:cubicBezTo>
                  <a:cubicBezTo>
                    <a:pt x="3438712" y="1261596"/>
                    <a:pt x="3216091" y="1542847"/>
                    <a:pt x="2953967" y="1782349"/>
                  </a:cubicBezTo>
                  <a:cubicBezTo>
                    <a:pt x="2822599" y="1902099"/>
                    <a:pt x="2680615" y="2011341"/>
                    <a:pt x="2530669" y="2109494"/>
                  </a:cubicBezTo>
                  <a:cubicBezTo>
                    <a:pt x="2380520" y="2207551"/>
                    <a:pt x="2222510" y="2294906"/>
                    <a:pt x="2057561" y="2369245"/>
                  </a:cubicBezTo>
                  <a:cubicBezTo>
                    <a:pt x="1727252" y="2516859"/>
                    <a:pt x="1371629" y="2614434"/>
                    <a:pt x="1007330" y="2655701"/>
                  </a:cubicBezTo>
                  <a:cubicBezTo>
                    <a:pt x="916281" y="2665873"/>
                    <a:pt x="824568" y="2672188"/>
                    <a:pt x="732765" y="2674696"/>
                  </a:cubicBezTo>
                  <a:cubicBezTo>
                    <a:pt x="640963" y="2677203"/>
                    <a:pt x="549072" y="2675901"/>
                    <a:pt x="457666" y="2670839"/>
                  </a:cubicBezTo>
                  <a:cubicBezTo>
                    <a:pt x="366106" y="2665584"/>
                    <a:pt x="274572" y="2656521"/>
                    <a:pt x="183574" y="2643312"/>
                  </a:cubicBezTo>
                  <a:lnTo>
                    <a:pt x="0" y="2607798"/>
                  </a:lnTo>
                  <a:lnTo>
                    <a:pt x="0" y="2356652"/>
                  </a:lnTo>
                  <a:lnTo>
                    <a:pt x="222195" y="2396940"/>
                  </a:lnTo>
                  <a:cubicBezTo>
                    <a:pt x="304990" y="2407980"/>
                    <a:pt x="388511" y="2415283"/>
                    <a:pt x="472364" y="2419092"/>
                  </a:cubicBezTo>
                  <a:cubicBezTo>
                    <a:pt x="640376" y="2427095"/>
                    <a:pt x="808184" y="2421791"/>
                    <a:pt x="974972" y="2402122"/>
                  </a:cubicBezTo>
                  <a:cubicBezTo>
                    <a:pt x="1141658" y="2382358"/>
                    <a:pt x="1306812" y="2349286"/>
                    <a:pt x="1468292" y="2304162"/>
                  </a:cubicBezTo>
                  <a:cubicBezTo>
                    <a:pt x="1629874" y="2259231"/>
                    <a:pt x="1787475" y="2201091"/>
                    <a:pt x="1940176" y="2133695"/>
                  </a:cubicBezTo>
                  <a:cubicBezTo>
                    <a:pt x="2246498" y="2000349"/>
                    <a:pt x="2532507" y="1823520"/>
                    <a:pt x="2783403" y="1609954"/>
                  </a:cubicBezTo>
                  <a:cubicBezTo>
                    <a:pt x="2908442" y="1502833"/>
                    <a:pt x="3024295" y="1385975"/>
                    <a:pt x="3128104" y="1260439"/>
                  </a:cubicBezTo>
                  <a:cubicBezTo>
                    <a:pt x="3232116" y="1135096"/>
                    <a:pt x="3323881" y="1000689"/>
                    <a:pt x="3400639" y="859052"/>
                  </a:cubicBezTo>
                  <a:cubicBezTo>
                    <a:pt x="3477399" y="717510"/>
                    <a:pt x="3541296" y="569316"/>
                    <a:pt x="3585595" y="415336"/>
                  </a:cubicBezTo>
                  <a:cubicBezTo>
                    <a:pt x="3607796" y="338540"/>
                    <a:pt x="3624638" y="260224"/>
                    <a:pt x="3635918" y="181137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1B8C62FD-B708-4F00-80BB-1250C60119E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05" y="-1"/>
              <a:ext cx="3832270" cy="2876136"/>
            </a:xfrm>
            <a:custGeom>
              <a:avLst/>
              <a:gdLst>
                <a:gd name="connsiteX0" fmla="*/ 3800718 w 3832270"/>
                <a:gd name="connsiteY0" fmla="*/ 0 h 2876136"/>
                <a:gd name="connsiteX1" fmla="*/ 3832270 w 3832270"/>
                <a:gd name="connsiteY1" fmla="*/ 0 h 2876136"/>
                <a:gd name="connsiteX2" fmla="*/ 3824562 w 3832270"/>
                <a:gd name="connsiteY2" fmla="*/ 143769 h 2876136"/>
                <a:gd name="connsiteX3" fmla="*/ 3628155 w 3832270"/>
                <a:gd name="connsiteY3" fmla="*/ 922055 h 2876136"/>
                <a:gd name="connsiteX4" fmla="*/ 3514853 w 3832270"/>
                <a:gd name="connsiteY4" fmla="*/ 1169078 h 2876136"/>
                <a:gd name="connsiteX5" fmla="*/ 3379198 w 3832270"/>
                <a:gd name="connsiteY5" fmla="*/ 1407037 h 2876136"/>
                <a:gd name="connsiteX6" fmla="*/ 3043787 w 3832270"/>
                <a:gd name="connsiteY6" fmla="*/ 1848342 h 2876136"/>
                <a:gd name="connsiteX7" fmla="*/ 2845661 w 3832270"/>
                <a:gd name="connsiteY7" fmla="*/ 2047444 h 2876136"/>
                <a:gd name="connsiteX8" fmla="*/ 2793197 w 3832270"/>
                <a:gd name="connsiteY8" fmla="*/ 2094689 h 2876136"/>
                <a:gd name="connsiteX9" fmla="*/ 2739710 w 3832270"/>
                <a:gd name="connsiteY9" fmla="*/ 2140969 h 2876136"/>
                <a:gd name="connsiteX10" fmla="*/ 2629166 w 3832270"/>
                <a:gd name="connsiteY10" fmla="*/ 2229867 h 2876136"/>
                <a:gd name="connsiteX11" fmla="*/ 2145952 w 3832270"/>
                <a:gd name="connsiteY11" fmla="*/ 2535994 h 2876136"/>
                <a:gd name="connsiteX12" fmla="*/ 1034987 w 3832270"/>
                <a:gd name="connsiteY12" fmla="*/ 2863910 h 2876136"/>
                <a:gd name="connsiteX13" fmla="*/ 741909 w 3832270"/>
                <a:gd name="connsiteY13" fmla="*/ 2875939 h 2876136"/>
                <a:gd name="connsiteX14" fmla="*/ 450208 w 3832270"/>
                <a:gd name="connsiteY14" fmla="*/ 2857451 h 2876136"/>
                <a:gd name="connsiteX15" fmla="*/ 22215 w 3832270"/>
                <a:gd name="connsiteY15" fmla="*/ 2775923 h 2876136"/>
                <a:gd name="connsiteX16" fmla="*/ 0 w 3832270"/>
                <a:gd name="connsiteY16" fmla="*/ 2769256 h 2876136"/>
                <a:gd name="connsiteX17" fmla="*/ 0 w 3832270"/>
                <a:gd name="connsiteY17" fmla="*/ 2590612 h 2876136"/>
                <a:gd name="connsiteX18" fmla="*/ 199046 w 3832270"/>
                <a:gd name="connsiteY18" fmla="*/ 2627410 h 2876136"/>
                <a:gd name="connsiteX19" fmla="*/ 468174 w 3832270"/>
                <a:gd name="connsiteY19" fmla="*/ 2649670 h 2876136"/>
                <a:gd name="connsiteX20" fmla="*/ 1003650 w 3832270"/>
                <a:gd name="connsiteY20" fmla="*/ 2622480 h 2876136"/>
                <a:gd name="connsiteX21" fmla="*/ 1266489 w 3832270"/>
                <a:gd name="connsiteY21" fmla="*/ 2573982 h 2876136"/>
                <a:gd name="connsiteX22" fmla="*/ 1524223 w 3832270"/>
                <a:gd name="connsiteY22" fmla="*/ 2504657 h 2876136"/>
                <a:gd name="connsiteX23" fmla="*/ 1775731 w 3832270"/>
                <a:gd name="connsiteY23" fmla="*/ 2416243 h 2876136"/>
                <a:gd name="connsiteX24" fmla="*/ 2019789 w 3832270"/>
                <a:gd name="connsiteY24" fmla="*/ 2309412 h 2876136"/>
                <a:gd name="connsiteX25" fmla="*/ 2482486 w 3832270"/>
                <a:gd name="connsiteY25" fmla="*/ 2046962 h 2876136"/>
                <a:gd name="connsiteX26" fmla="*/ 2591908 w 3832270"/>
                <a:gd name="connsiteY26" fmla="*/ 1971371 h 2876136"/>
                <a:gd name="connsiteX27" fmla="*/ 2645702 w 3832270"/>
                <a:gd name="connsiteY27" fmla="*/ 1932321 h 2876136"/>
                <a:gd name="connsiteX28" fmla="*/ 2698779 w 3832270"/>
                <a:gd name="connsiteY28" fmla="*/ 1892309 h 2876136"/>
                <a:gd name="connsiteX29" fmla="*/ 2903537 w 3832270"/>
                <a:gd name="connsiteY29" fmla="*/ 1722516 h 2876136"/>
                <a:gd name="connsiteX30" fmla="*/ 3269061 w 3832270"/>
                <a:gd name="connsiteY30" fmla="*/ 1337327 h 2876136"/>
                <a:gd name="connsiteX31" fmla="*/ 3424928 w 3832270"/>
                <a:gd name="connsiteY31" fmla="*/ 1122508 h 2876136"/>
                <a:gd name="connsiteX32" fmla="*/ 3557622 w 3832270"/>
                <a:gd name="connsiteY32" fmla="*/ 893226 h 2876136"/>
                <a:gd name="connsiteX33" fmla="*/ 3587019 w 3832270"/>
                <a:gd name="connsiteY33" fmla="*/ 833929 h 2876136"/>
                <a:gd name="connsiteX34" fmla="*/ 3601310 w 3832270"/>
                <a:gd name="connsiteY34" fmla="*/ 804040 h 2876136"/>
                <a:gd name="connsiteX35" fmla="*/ 3614885 w 3832270"/>
                <a:gd name="connsiteY35" fmla="*/ 773861 h 2876136"/>
                <a:gd name="connsiteX36" fmla="*/ 3640812 w 3832270"/>
                <a:gd name="connsiteY36" fmla="*/ 713022 h 2876136"/>
                <a:gd name="connsiteX37" fmla="*/ 3665105 w 3832270"/>
                <a:gd name="connsiteY37" fmla="*/ 651506 h 2876136"/>
                <a:gd name="connsiteX38" fmla="*/ 3744110 w 3832270"/>
                <a:gd name="connsiteY38" fmla="*/ 399567 h 2876136"/>
                <a:gd name="connsiteX39" fmla="*/ 3792123 w 3832270"/>
                <a:gd name="connsiteY39" fmla="*/ 140444 h 28761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</a:cxnLst>
              <a:rect l="l" t="t" r="r" b="b"/>
              <a:pathLst>
                <a:path w="3832270" h="2876136">
                  <a:moveTo>
                    <a:pt x="3800718" y="0"/>
                  </a:moveTo>
                  <a:lnTo>
                    <a:pt x="3832270" y="0"/>
                  </a:lnTo>
                  <a:lnTo>
                    <a:pt x="3824562" y="143769"/>
                  </a:lnTo>
                  <a:cubicBezTo>
                    <a:pt x="3797131" y="409191"/>
                    <a:pt x="3730585" y="671345"/>
                    <a:pt x="3628155" y="922055"/>
                  </a:cubicBezTo>
                  <a:cubicBezTo>
                    <a:pt x="3593858" y="1005553"/>
                    <a:pt x="3556704" y="1088280"/>
                    <a:pt x="3514853" y="1169078"/>
                  </a:cubicBezTo>
                  <a:cubicBezTo>
                    <a:pt x="3473616" y="1250166"/>
                    <a:pt x="3428194" y="1329517"/>
                    <a:pt x="3379198" y="1407037"/>
                  </a:cubicBezTo>
                  <a:cubicBezTo>
                    <a:pt x="3281106" y="1561980"/>
                    <a:pt x="3169132" y="1710174"/>
                    <a:pt x="3043787" y="1848342"/>
                  </a:cubicBezTo>
                  <a:cubicBezTo>
                    <a:pt x="2980806" y="1917184"/>
                    <a:pt x="2915071" y="1984001"/>
                    <a:pt x="2845661" y="2047444"/>
                  </a:cubicBezTo>
                  <a:cubicBezTo>
                    <a:pt x="2828411" y="2063450"/>
                    <a:pt x="2811060" y="2079263"/>
                    <a:pt x="2793197" y="2094689"/>
                  </a:cubicBezTo>
                  <a:cubicBezTo>
                    <a:pt x="2775436" y="2110213"/>
                    <a:pt x="2757982" y="2126025"/>
                    <a:pt x="2739710" y="2140969"/>
                  </a:cubicBezTo>
                  <a:cubicBezTo>
                    <a:pt x="2703576" y="2171341"/>
                    <a:pt x="2666524" y="2200749"/>
                    <a:pt x="2629166" y="2229867"/>
                  </a:cubicBezTo>
                  <a:cubicBezTo>
                    <a:pt x="2479015" y="2345569"/>
                    <a:pt x="2316821" y="2448061"/>
                    <a:pt x="2145952" y="2535994"/>
                  </a:cubicBezTo>
                  <a:cubicBezTo>
                    <a:pt x="1804312" y="2711957"/>
                    <a:pt x="1424600" y="2826982"/>
                    <a:pt x="1034987" y="2863910"/>
                  </a:cubicBezTo>
                  <a:cubicBezTo>
                    <a:pt x="937762" y="2873167"/>
                    <a:pt x="839720" y="2877096"/>
                    <a:pt x="741909" y="2875939"/>
                  </a:cubicBezTo>
                  <a:cubicBezTo>
                    <a:pt x="644097" y="2874782"/>
                    <a:pt x="546515" y="2868539"/>
                    <a:pt x="450208" y="2857451"/>
                  </a:cubicBezTo>
                  <a:cubicBezTo>
                    <a:pt x="305520" y="2840674"/>
                    <a:pt x="162095" y="2813810"/>
                    <a:pt x="22215" y="2775923"/>
                  </a:cubicBezTo>
                  <a:lnTo>
                    <a:pt x="0" y="2769256"/>
                  </a:lnTo>
                  <a:lnTo>
                    <a:pt x="0" y="2590612"/>
                  </a:lnTo>
                  <a:lnTo>
                    <a:pt x="199046" y="2627410"/>
                  </a:lnTo>
                  <a:cubicBezTo>
                    <a:pt x="288321" y="2639209"/>
                    <a:pt x="378197" y="2646537"/>
                    <a:pt x="468174" y="2649670"/>
                  </a:cubicBezTo>
                  <a:cubicBezTo>
                    <a:pt x="648333" y="2656805"/>
                    <a:pt x="826655" y="2647163"/>
                    <a:pt x="1003650" y="2622480"/>
                  </a:cubicBezTo>
                  <a:cubicBezTo>
                    <a:pt x="1091943" y="2609658"/>
                    <a:pt x="1179725" y="2593747"/>
                    <a:pt x="1266489" y="2573982"/>
                  </a:cubicBezTo>
                  <a:cubicBezTo>
                    <a:pt x="1353250" y="2553927"/>
                    <a:pt x="1439298" y="2531076"/>
                    <a:pt x="1524223" y="2504657"/>
                  </a:cubicBezTo>
                  <a:cubicBezTo>
                    <a:pt x="1609149" y="2478336"/>
                    <a:pt x="1693052" y="2448833"/>
                    <a:pt x="1775731" y="2416243"/>
                  </a:cubicBezTo>
                  <a:cubicBezTo>
                    <a:pt x="1858309" y="2383557"/>
                    <a:pt x="1939764" y="2347882"/>
                    <a:pt x="2019789" y="2309412"/>
                  </a:cubicBezTo>
                  <a:cubicBezTo>
                    <a:pt x="2179839" y="2232567"/>
                    <a:pt x="2334583" y="2144923"/>
                    <a:pt x="2482486" y="2046962"/>
                  </a:cubicBezTo>
                  <a:cubicBezTo>
                    <a:pt x="2519334" y="2022376"/>
                    <a:pt x="2556081" y="1997403"/>
                    <a:pt x="2591908" y="1971371"/>
                  </a:cubicBezTo>
                  <a:cubicBezTo>
                    <a:pt x="2610077" y="1958644"/>
                    <a:pt x="2627838" y="1945434"/>
                    <a:pt x="2645702" y="1932321"/>
                  </a:cubicBezTo>
                  <a:cubicBezTo>
                    <a:pt x="2663666" y="1919305"/>
                    <a:pt x="2681325" y="1905903"/>
                    <a:pt x="2698779" y="1892309"/>
                  </a:cubicBezTo>
                  <a:cubicBezTo>
                    <a:pt x="2768903" y="1838025"/>
                    <a:pt x="2837496" y="1781717"/>
                    <a:pt x="2903537" y="1722516"/>
                  </a:cubicBezTo>
                  <a:cubicBezTo>
                    <a:pt x="3035926" y="1604501"/>
                    <a:pt x="3158720" y="1475784"/>
                    <a:pt x="3269061" y="1337327"/>
                  </a:cubicBezTo>
                  <a:cubicBezTo>
                    <a:pt x="3324182" y="1268099"/>
                    <a:pt x="3376341" y="1196461"/>
                    <a:pt x="3424928" y="1122508"/>
                  </a:cubicBezTo>
                  <a:cubicBezTo>
                    <a:pt x="3472697" y="1048170"/>
                    <a:pt x="3517814" y="972000"/>
                    <a:pt x="3557622" y="893226"/>
                  </a:cubicBezTo>
                  <a:cubicBezTo>
                    <a:pt x="3567931" y="873654"/>
                    <a:pt x="3577526" y="853791"/>
                    <a:pt x="3587019" y="833929"/>
                  </a:cubicBezTo>
                  <a:lnTo>
                    <a:pt x="3601310" y="804040"/>
                  </a:lnTo>
                  <a:lnTo>
                    <a:pt x="3614885" y="773861"/>
                  </a:lnTo>
                  <a:cubicBezTo>
                    <a:pt x="3623766" y="753709"/>
                    <a:pt x="3632748" y="733559"/>
                    <a:pt x="3640812" y="713022"/>
                  </a:cubicBezTo>
                  <a:cubicBezTo>
                    <a:pt x="3648876" y="692485"/>
                    <a:pt x="3657756" y="672236"/>
                    <a:pt x="3665105" y="651506"/>
                  </a:cubicBezTo>
                  <a:cubicBezTo>
                    <a:pt x="3696544" y="569166"/>
                    <a:pt x="3723185" y="485089"/>
                    <a:pt x="3744110" y="399567"/>
                  </a:cubicBezTo>
                  <a:cubicBezTo>
                    <a:pt x="3765341" y="314238"/>
                    <a:pt x="3781392" y="227654"/>
                    <a:pt x="3792123" y="140444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</p:spPr>
        <p:txBody>
          <a:bodyPr>
            <a:normAutofit/>
          </a:bodyPr>
          <a:lstStyle/>
          <a:p>
            <a:pPr marL="0" marR="0" lvl="0" indent="0" algn="r" defTabSz="4572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fld id="{55940FB6-D91C-4C45-82A6-6C3F63B50793}" type="slidenum">
              <a:rPr kumimoji="0" lang="ja-JP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t>44</a:t>
            </a:fld>
            <a:endParaRPr kumimoji="0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メイリオ" panose="020B0604030504040204" pitchFamily="50" charset="-128"/>
              <a:ea typeface="メイリオ" panose="020B0604030504040204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49663756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B5D88122-A3F0-C8BD-6D7B-D31EE62955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kumimoji="1" lang="ja-JP" altLang="en-US" dirty="0"/>
              <a:t>演習用データの概要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31863066-BE8D-65A8-0901-53929B3F40A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kumimoji="1" lang="ja-JP" altLang="en-US" dirty="0"/>
              <a:t>商品情報：ある商店</a:t>
            </a:r>
            <a:r>
              <a:rPr lang="ja-JP" altLang="en-US" dirty="0"/>
              <a:t>は以下の商品を扱っている</a:t>
            </a:r>
            <a:endParaRPr lang="en-US" altLang="ja-JP" dirty="0"/>
          </a:p>
          <a:p>
            <a:pPr marL="0" indent="0">
              <a:buNone/>
            </a:pPr>
            <a:r>
              <a:rPr kumimoji="1" lang="en-US" altLang="ja-JP" dirty="0"/>
              <a:t>	</a:t>
            </a:r>
            <a:r>
              <a:rPr kumimoji="1" lang="ja-JP" altLang="en-US" dirty="0"/>
              <a:t>みかん、りんご、メロン</a:t>
            </a:r>
            <a:endParaRPr kumimoji="1" lang="en-US" altLang="ja-JP" dirty="0"/>
          </a:p>
          <a:p>
            <a:r>
              <a:rPr lang="ja-JP" altLang="en-US" dirty="0"/>
              <a:t>価格履歴管理：商品の単価は変化し，その履歴を以下のテーブルで管理する</a:t>
            </a:r>
            <a:endParaRPr kumimoji="1" lang="en-US" altLang="ja-JP" dirty="0"/>
          </a:p>
          <a:p>
            <a:endParaRPr lang="en-US" altLang="ja-JP" dirty="0"/>
          </a:p>
          <a:p>
            <a:endParaRPr kumimoji="1" lang="ja-JP" altLang="en-US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6E7B8E07-C00D-F06E-E625-3F8A67913C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205D82C-95A1-431E-8E38-AA614A14CDCF}" type="slidenum">
              <a:rPr kumimoji="1" lang="ja-JP" alt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45</a:t>
            </a:fld>
            <a:endParaRPr kumimoji="1" lang="ja-JP" altLang="en-US" sz="2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  <p:graphicFrame>
        <p:nvGraphicFramePr>
          <p:cNvPr id="5" name="表 4">
            <a:extLst>
              <a:ext uri="{FF2B5EF4-FFF2-40B4-BE49-F238E27FC236}">
                <a16:creationId xmlns:a16="http://schemas.microsoft.com/office/drawing/2014/main" id="{B5C9CE3B-13C5-F9DA-2DB4-2473982A2D1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27912801"/>
              </p:ext>
            </p:extLst>
          </p:nvPr>
        </p:nvGraphicFramePr>
        <p:xfrm>
          <a:off x="685800" y="3658553"/>
          <a:ext cx="7103327" cy="2880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9731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0505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1062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490333">
                  <a:extLst>
                    <a:ext uri="{9D8B030D-6E8A-4147-A177-3AD203B41FA5}">
                      <a16:colId xmlns:a16="http://schemas.microsoft.com/office/drawing/2014/main" val="2211675937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700" dirty="0"/>
                        <a:t>ID</a:t>
                      </a:r>
                      <a:endParaRPr kumimoji="1" lang="ja-JP" altLang="en-US" sz="27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2700" dirty="0"/>
                        <a:t>商品名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2700" dirty="0"/>
                        <a:t>単価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2700" dirty="0"/>
                        <a:t>改訂日時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8620"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700" dirty="0"/>
                        <a:t>1</a:t>
                      </a:r>
                      <a:endParaRPr kumimoji="1" lang="ja-JP" altLang="en-US" sz="2700" dirty="0"/>
                    </a:p>
                  </a:txBody>
                  <a:tcPr marL="68580" marR="68580" marT="34290" marB="34290">
                    <a:solidFill>
                      <a:srgbClr val="FF0000">
                        <a:alpha val="1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ja-JP" altLang="en-US" sz="2700" dirty="0"/>
                        <a:t>みかん</a:t>
                      </a:r>
                    </a:p>
                  </a:txBody>
                  <a:tcPr marL="68580" marR="68580" marT="34290" marB="34290">
                    <a:solidFill>
                      <a:srgbClr val="FF0000">
                        <a:alpha val="1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700" dirty="0"/>
                        <a:t>50</a:t>
                      </a:r>
                      <a:endParaRPr kumimoji="1" lang="ja-JP" altLang="en-US" sz="2700" dirty="0"/>
                    </a:p>
                  </a:txBody>
                  <a:tcPr marL="68580" marR="68580" marT="34290" marB="34290">
                    <a:solidFill>
                      <a:srgbClr val="FF0000">
                        <a:alpha val="1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700" dirty="0"/>
                        <a:t>2024-12-01 09:00:00</a:t>
                      </a:r>
                      <a:endParaRPr kumimoji="1" lang="ja-JP" altLang="en-US" sz="2700" dirty="0"/>
                    </a:p>
                  </a:txBody>
                  <a:tcPr marL="68580" marR="68580" marT="34290" marB="34290">
                    <a:solidFill>
                      <a:srgbClr val="FF0000">
                        <a:alpha val="15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88620"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700" dirty="0"/>
                        <a:t>2</a:t>
                      </a:r>
                      <a:endParaRPr kumimoji="1" lang="ja-JP" altLang="en-US" sz="2700" dirty="0"/>
                    </a:p>
                  </a:txBody>
                  <a:tcPr marL="68580" marR="68580" marT="34290" marB="34290">
                    <a:solidFill>
                      <a:srgbClr val="FFC00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ja-JP" altLang="en-US" sz="2700" dirty="0"/>
                        <a:t>りんご</a:t>
                      </a:r>
                    </a:p>
                  </a:txBody>
                  <a:tcPr marL="68580" marR="68580" marT="34290" marB="34290">
                    <a:solidFill>
                      <a:srgbClr val="FFC00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700" dirty="0"/>
                        <a:t>100</a:t>
                      </a:r>
                      <a:endParaRPr kumimoji="1" lang="ja-JP" altLang="en-US" sz="2700" dirty="0"/>
                    </a:p>
                  </a:txBody>
                  <a:tcPr marL="68580" marR="68580" marT="34290" marB="34290">
                    <a:solidFill>
                      <a:srgbClr val="FFC00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2700" dirty="0"/>
                        <a:t>2024-12-01 09:00:00</a:t>
                      </a:r>
                      <a:endParaRPr kumimoji="1" lang="ja-JP" altLang="en-US" sz="2700" dirty="0"/>
                    </a:p>
                  </a:txBody>
                  <a:tcPr marL="68580" marR="68580" marT="34290" marB="34290">
                    <a:solidFill>
                      <a:srgbClr val="FFC000">
                        <a:alpha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88620"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700" dirty="0"/>
                        <a:t>3</a:t>
                      </a:r>
                      <a:endParaRPr kumimoji="1" lang="ja-JP" altLang="en-US" sz="2700" dirty="0"/>
                    </a:p>
                  </a:txBody>
                  <a:tcPr marL="68580" marR="68580" marT="34290" marB="34290">
                    <a:solidFill>
                      <a:srgbClr val="7030A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ja-JP" altLang="en-US" sz="2700" dirty="0"/>
                        <a:t>メロン</a:t>
                      </a:r>
                    </a:p>
                  </a:txBody>
                  <a:tcPr marL="68580" marR="68580" marT="34290" marB="34290">
                    <a:solidFill>
                      <a:srgbClr val="7030A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700" dirty="0"/>
                        <a:t>500</a:t>
                      </a:r>
                      <a:endParaRPr kumimoji="1" lang="ja-JP" altLang="en-US" sz="2700" dirty="0"/>
                    </a:p>
                  </a:txBody>
                  <a:tcPr marL="68580" marR="68580" marT="34290" marB="34290">
                    <a:solidFill>
                      <a:srgbClr val="7030A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2700" dirty="0"/>
                        <a:t>2024-12-01 09:00:00</a:t>
                      </a:r>
                      <a:endParaRPr kumimoji="1" lang="ja-JP" altLang="en-US" sz="2700" dirty="0"/>
                    </a:p>
                  </a:txBody>
                  <a:tcPr marL="68580" marR="68580" marT="34290" marB="34290">
                    <a:solidFill>
                      <a:srgbClr val="7030A0">
                        <a:alpha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88620"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700" dirty="0"/>
                        <a:t>4</a:t>
                      </a:r>
                      <a:endParaRPr kumimoji="1" lang="ja-JP" altLang="en-US" sz="2700" dirty="0"/>
                    </a:p>
                  </a:txBody>
                  <a:tcPr marL="68580" marR="68580" marT="34290" marB="34290">
                    <a:solidFill>
                      <a:srgbClr val="FFC00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ja-JP" altLang="en-US" sz="2700" dirty="0"/>
                        <a:t>りんご</a:t>
                      </a:r>
                    </a:p>
                  </a:txBody>
                  <a:tcPr marL="68580" marR="68580" marT="34290" marB="34290">
                    <a:solidFill>
                      <a:srgbClr val="FFC00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700" dirty="0"/>
                        <a:t>150</a:t>
                      </a:r>
                      <a:endParaRPr kumimoji="1" lang="ja-JP" altLang="en-US" sz="2700" dirty="0"/>
                    </a:p>
                  </a:txBody>
                  <a:tcPr marL="68580" marR="68580" marT="34290" marB="34290">
                    <a:solidFill>
                      <a:srgbClr val="FFC00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2700" dirty="0"/>
                        <a:t>2025-01-01 09:00:00</a:t>
                      </a:r>
                      <a:endParaRPr kumimoji="1" lang="ja-JP" altLang="en-US" sz="2700" dirty="0"/>
                    </a:p>
                  </a:txBody>
                  <a:tcPr marL="68580" marR="68580" marT="34290" marB="34290">
                    <a:solidFill>
                      <a:srgbClr val="FFC000">
                        <a:alpha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59218834"/>
                  </a:ext>
                </a:extLst>
              </a:tr>
              <a:tr h="388620"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700" dirty="0"/>
                        <a:t>5</a:t>
                      </a:r>
                      <a:endParaRPr kumimoji="1" lang="ja-JP" altLang="en-US" sz="2700" dirty="0"/>
                    </a:p>
                  </a:txBody>
                  <a:tcPr marL="68580" marR="68580" marT="34290" marB="34290">
                    <a:solidFill>
                      <a:srgbClr val="7030A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ja-JP" altLang="en-US" sz="2700" dirty="0"/>
                        <a:t>メロン</a:t>
                      </a:r>
                    </a:p>
                  </a:txBody>
                  <a:tcPr marL="68580" marR="68580" marT="34290" marB="34290">
                    <a:solidFill>
                      <a:srgbClr val="7030A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700" dirty="0"/>
                        <a:t>400</a:t>
                      </a:r>
                      <a:endParaRPr kumimoji="1" lang="ja-JP" altLang="en-US" sz="2700" dirty="0"/>
                    </a:p>
                  </a:txBody>
                  <a:tcPr marL="68580" marR="68580" marT="34290" marB="34290">
                    <a:solidFill>
                      <a:srgbClr val="7030A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2700" dirty="0"/>
                        <a:t>2025-01-01 09:00:00</a:t>
                      </a:r>
                      <a:endParaRPr kumimoji="1" lang="ja-JP" altLang="en-US" sz="2700" dirty="0"/>
                    </a:p>
                  </a:txBody>
                  <a:tcPr marL="68580" marR="68580" marT="34290" marB="34290">
                    <a:solidFill>
                      <a:srgbClr val="7030A0">
                        <a:alpha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43051220"/>
                  </a:ext>
                </a:extLst>
              </a:tr>
            </a:tbl>
          </a:graphicData>
        </a:graphic>
      </p:graphicFrame>
      <p:sp>
        <p:nvSpPr>
          <p:cNvPr id="6" name="Rectangle 3">
            <a:extLst>
              <a:ext uri="{FF2B5EF4-FFF2-40B4-BE49-F238E27FC236}">
                <a16:creationId xmlns:a16="http://schemas.microsoft.com/office/drawing/2014/main" id="{6E79664C-FACC-D456-C889-9FF5109CA8EC}"/>
              </a:ext>
            </a:extLst>
          </p:cNvPr>
          <p:cNvSpPr txBox="1">
            <a:spLocks/>
          </p:cNvSpPr>
          <p:nvPr/>
        </p:nvSpPr>
        <p:spPr>
          <a:xfrm>
            <a:off x="3209069" y="3123491"/>
            <a:ext cx="2686760" cy="434382"/>
          </a:xfrm>
          <a:prstGeom prst="rect">
            <a:avLst/>
          </a:prstGeom>
        </p:spPr>
        <p:txBody>
          <a:bodyPr vert="horz" lIns="68580" tIns="34290" rIns="68580" bIns="3429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1" lang="ja-JP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商品</a:t>
            </a: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テーブル</a:t>
            </a:r>
            <a:endParaRPr kumimoji="1" lang="en-US" altLang="ja-JP" sz="2100" b="0" i="0" u="sng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メイリオ" panose="020B0604030504040204" pitchFamily="50" charset="-128"/>
              <a:ea typeface="メイリオ" panose="020B0604030504040204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81611156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31863066-BE8D-65A8-0901-53929B3F40A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ja-JP" altLang="en-US" dirty="0"/>
              <a:t>購入を次のようなテーブルで扱う</a:t>
            </a:r>
            <a:endParaRPr lang="en-US" altLang="ja-JP" dirty="0"/>
          </a:p>
          <a:p>
            <a:endParaRPr kumimoji="1" lang="ja-JP" altLang="en-US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6E7B8E07-C00D-F06E-E625-3F8A67913C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205D82C-95A1-431E-8E38-AA614A14CDCF}" type="slidenum">
              <a:rPr kumimoji="1" lang="ja-JP" alt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46</a:t>
            </a:fld>
            <a:endParaRPr kumimoji="1" lang="ja-JP" altLang="en-US" sz="2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6" name="Rectangle 3">
            <a:extLst>
              <a:ext uri="{FF2B5EF4-FFF2-40B4-BE49-F238E27FC236}">
                <a16:creationId xmlns:a16="http://schemas.microsoft.com/office/drawing/2014/main" id="{6E79664C-FACC-D456-C889-9FF5109CA8EC}"/>
              </a:ext>
            </a:extLst>
          </p:cNvPr>
          <p:cNvSpPr txBox="1">
            <a:spLocks/>
          </p:cNvSpPr>
          <p:nvPr/>
        </p:nvSpPr>
        <p:spPr>
          <a:xfrm>
            <a:off x="3295527" y="1657503"/>
            <a:ext cx="2686760" cy="434382"/>
          </a:xfrm>
          <a:prstGeom prst="rect">
            <a:avLst/>
          </a:prstGeom>
        </p:spPr>
        <p:txBody>
          <a:bodyPr vert="horz" lIns="68580" tIns="34290" rIns="68580" bIns="3429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ja-JP" altLang="en-US" sz="2400" b="1" dirty="0">
                <a:solidFill>
                  <a:prstClr val="black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購入</a:t>
            </a: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テーブル</a:t>
            </a:r>
            <a:endParaRPr kumimoji="1" lang="en-US" altLang="ja-JP" sz="2100" b="0" i="0" u="sng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メイリオ" panose="020B0604030504040204" pitchFamily="50" charset="-128"/>
              <a:ea typeface="メイリオ" panose="020B0604030504040204" pitchFamily="50" charset="-128"/>
              <a:cs typeface="+mn-cs"/>
            </a:endParaRPr>
          </a:p>
        </p:txBody>
      </p:sp>
      <p:graphicFrame>
        <p:nvGraphicFramePr>
          <p:cNvPr id="7" name="表 6">
            <a:extLst>
              <a:ext uri="{FF2B5EF4-FFF2-40B4-BE49-F238E27FC236}">
                <a16:creationId xmlns:a16="http://schemas.microsoft.com/office/drawing/2014/main" id="{4582791A-C768-BF15-48C4-3273C08F2E3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13057164"/>
              </p:ext>
            </p:extLst>
          </p:nvPr>
        </p:nvGraphicFramePr>
        <p:xfrm>
          <a:off x="727227" y="2192565"/>
          <a:ext cx="7998602" cy="247287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3785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7526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6402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8130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3440151">
                  <a:extLst>
                    <a:ext uri="{9D8B030D-6E8A-4147-A177-3AD203B41FA5}">
                      <a16:colId xmlns:a16="http://schemas.microsoft.com/office/drawing/2014/main" val="623831779"/>
                    </a:ext>
                  </a:extLst>
                </a:gridCol>
              </a:tblGrid>
              <a:tr h="480060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700" dirty="0"/>
                        <a:t>ID</a:t>
                      </a:r>
                      <a:endParaRPr kumimoji="1" lang="ja-JP" altLang="en-US" sz="27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2700" dirty="0"/>
                        <a:t>購入者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2700" dirty="0"/>
                        <a:t>商品</a:t>
                      </a:r>
                      <a:r>
                        <a:rPr kumimoji="1" lang="en-US" altLang="ja-JP" sz="2700" dirty="0"/>
                        <a:t>ID</a:t>
                      </a:r>
                      <a:endParaRPr kumimoji="1" lang="ja-JP" altLang="en-US" sz="27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2700" dirty="0"/>
                        <a:t>数量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2700" dirty="0"/>
                        <a:t>購入日時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80060"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700" dirty="0"/>
                        <a:t>1</a:t>
                      </a:r>
                      <a:endParaRPr kumimoji="1" lang="ja-JP" altLang="en-US" sz="27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700" dirty="0"/>
                        <a:t>X</a:t>
                      </a:r>
                      <a:endParaRPr kumimoji="1" lang="ja-JP" altLang="en-US" sz="27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700" dirty="0"/>
                        <a:t>1</a:t>
                      </a:r>
                      <a:endParaRPr kumimoji="1" lang="ja-JP" altLang="en-US" sz="27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700" dirty="0"/>
                        <a:t>10</a:t>
                      </a:r>
                      <a:endParaRPr kumimoji="1" lang="ja-JP" altLang="en-US" sz="27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2700" dirty="0"/>
                        <a:t>2024-12-10 10:00:00</a:t>
                      </a:r>
                      <a:endParaRPr kumimoji="1" lang="ja-JP" altLang="en-US" sz="2700" dirty="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04250"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700" dirty="0"/>
                        <a:t>2</a:t>
                      </a:r>
                      <a:endParaRPr kumimoji="1" lang="ja-JP" altLang="en-US" sz="27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700" dirty="0"/>
                        <a:t>Y</a:t>
                      </a:r>
                      <a:endParaRPr kumimoji="1" lang="ja-JP" altLang="en-US" sz="27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700" dirty="0"/>
                        <a:t>2</a:t>
                      </a:r>
                      <a:endParaRPr kumimoji="1" lang="ja-JP" altLang="en-US" sz="27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700" dirty="0"/>
                        <a:t>5</a:t>
                      </a:r>
                      <a:endParaRPr kumimoji="1" lang="ja-JP" altLang="en-US" sz="27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2700" dirty="0"/>
                        <a:t>2024-12-20 12:00:00</a:t>
                      </a:r>
                      <a:endParaRPr kumimoji="1" lang="ja-JP" altLang="en-US" sz="2700" dirty="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04250"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700" dirty="0"/>
                        <a:t>3</a:t>
                      </a:r>
                      <a:endParaRPr kumimoji="1" lang="ja-JP" altLang="en-US" sz="27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700" dirty="0"/>
                        <a:t>Y</a:t>
                      </a:r>
                      <a:endParaRPr kumimoji="1" lang="ja-JP" altLang="en-US" sz="27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700" dirty="0"/>
                        <a:t>4</a:t>
                      </a:r>
                      <a:endParaRPr kumimoji="1" lang="ja-JP" altLang="en-US" sz="27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700" dirty="0"/>
                        <a:t>20</a:t>
                      </a:r>
                      <a:endParaRPr kumimoji="1" lang="ja-JP" altLang="en-US" sz="27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2700" dirty="0"/>
                        <a:t>2025-01-05 09:00:00</a:t>
                      </a:r>
                      <a:endParaRPr kumimoji="1" lang="ja-JP" altLang="en-US" sz="2700" dirty="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631880631"/>
                  </a:ext>
                </a:extLst>
              </a:tr>
              <a:tr h="504250"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700" dirty="0"/>
                        <a:t>4</a:t>
                      </a:r>
                      <a:endParaRPr kumimoji="1" lang="ja-JP" altLang="en-US" sz="27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700" dirty="0"/>
                        <a:t>Z</a:t>
                      </a:r>
                      <a:endParaRPr kumimoji="1" lang="ja-JP" altLang="en-US" sz="27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700" dirty="0"/>
                        <a:t>5</a:t>
                      </a:r>
                      <a:endParaRPr kumimoji="1" lang="ja-JP" altLang="en-US" sz="27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700" dirty="0"/>
                        <a:t>3</a:t>
                      </a:r>
                      <a:endParaRPr kumimoji="1" lang="ja-JP" altLang="en-US" sz="27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2700" dirty="0"/>
                        <a:t>2025-01-05 11:00:00</a:t>
                      </a:r>
                      <a:endParaRPr kumimoji="1" lang="ja-JP" altLang="en-US" sz="2700" dirty="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297971132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35805955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3724072" y="629268"/>
            <a:ext cx="5311440" cy="1286160"/>
          </a:xfrm>
        </p:spPr>
        <p:txBody>
          <a:bodyPr anchor="b">
            <a:normAutofit/>
          </a:bodyPr>
          <a:lstStyle/>
          <a:p>
            <a:pPr algn="l"/>
            <a:r>
              <a:rPr lang="ja-JP" altLang="en-US" dirty="0"/>
              <a:t>演習５．データウエアハウスの構築</a:t>
            </a:r>
            <a:endParaRPr lang="ja-JP" altLang="en-US" b="1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724073" y="2027321"/>
            <a:ext cx="5177644" cy="4626141"/>
          </a:xfrm>
        </p:spPr>
        <p:txBody>
          <a:bodyPr>
            <a:normAutofit/>
          </a:bodyPr>
          <a:lstStyle/>
          <a:p>
            <a:pPr marL="0" indent="0">
              <a:spcAft>
                <a:spcPts val="600"/>
              </a:spcAft>
              <a:buNone/>
            </a:pPr>
            <a:r>
              <a:rPr lang="en-US" altLang="ja-JP" sz="2400" b="1" dirty="0"/>
              <a:t>【</a:t>
            </a:r>
            <a:r>
              <a:rPr lang="ja-JP" altLang="en-US" sz="2400" b="1" dirty="0"/>
              <a:t>トピックス</a:t>
            </a:r>
            <a:r>
              <a:rPr lang="en-US" altLang="ja-JP" sz="2400" b="1" dirty="0"/>
              <a:t>】</a:t>
            </a:r>
          </a:p>
          <a:p>
            <a:pPr marL="914400" lvl="1" indent="-457200">
              <a:spcAft>
                <a:spcPts val="600"/>
              </a:spcAft>
              <a:buFont typeface="+mj-lt"/>
              <a:buAutoNum type="arabicPeriod"/>
            </a:pPr>
            <a:r>
              <a:rPr lang="ja-JP" altLang="en-US" b="1" dirty="0"/>
              <a:t>日時</a:t>
            </a:r>
            <a:endParaRPr lang="en-US" altLang="ja-JP" b="1" dirty="0"/>
          </a:p>
          <a:p>
            <a:pPr marL="914400" lvl="1" indent="-457200">
              <a:spcAft>
                <a:spcPts val="600"/>
              </a:spcAft>
              <a:buFont typeface="+mj-lt"/>
              <a:buAutoNum type="arabicPeriod"/>
            </a:pPr>
            <a:r>
              <a:rPr lang="en-US" altLang="ja-JP" b="1" dirty="0"/>
              <a:t>DATETIME</a:t>
            </a:r>
          </a:p>
          <a:p>
            <a:pPr marL="914400" lvl="1" indent="-457200">
              <a:spcAft>
                <a:spcPts val="600"/>
              </a:spcAft>
              <a:buFont typeface="+mj-lt"/>
              <a:buAutoNum type="arabicPeriod"/>
            </a:pPr>
            <a:r>
              <a:rPr lang="ja-JP" altLang="en-US" b="1" dirty="0"/>
              <a:t>履歴データ</a:t>
            </a:r>
            <a:endParaRPr lang="en-US" altLang="ja-JP" b="1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825C89A-4CA9-463F-B084-0B2641B9566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2677" r="29301"/>
          <a:stretch/>
        </p:blipFill>
        <p:spPr>
          <a:xfrm>
            <a:off x="20" y="10"/>
            <a:ext cx="3476673" cy="6857990"/>
          </a:xfrm>
          <a:prstGeom prst="rect">
            <a:avLst/>
          </a:prstGeom>
          <a:effectLst/>
        </p:spPr>
      </p:pic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>
          <a:xfrm>
            <a:off x="8011648" y="6364538"/>
            <a:ext cx="890069" cy="365125"/>
          </a:xfrm>
        </p:spPr>
        <p:txBody>
          <a:bodyPr>
            <a:noAutofit/>
          </a:bodyPr>
          <a:lstStyle/>
          <a:p>
            <a:pPr marL="0" marR="0" lvl="0" indent="0" algn="r" defTabSz="4572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fld id="{16F77370-7F48-49C1-8603-DB37AE8840E1}" type="slidenum">
              <a:rPr kumimoji="0" lang="ja-JP" altLang="en-US" sz="24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t>47</a:t>
            </a:fld>
            <a:endParaRPr kumimoji="0" lang="ja-JP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00755998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F3855B7-98B2-8CCB-901E-94E6526CABE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629188FC-AE24-3BC0-61EA-3070E8712E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endParaRPr kumimoji="1" lang="ja-JP" altLang="en-US" dirty="0"/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9E134235-7656-ED1B-00D1-F06D9587F6E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kumimoji="1" lang="en-US" altLang="ja-JP" sz="2400" dirty="0"/>
              <a:t>Web</a:t>
            </a:r>
            <a:r>
              <a:rPr kumimoji="1" lang="ja-JP" altLang="en-US" sz="2400" dirty="0"/>
              <a:t>ブラウザを使用</a:t>
            </a:r>
            <a:endParaRPr kumimoji="1" lang="en-US" altLang="ja-JP" sz="2400" dirty="0"/>
          </a:p>
          <a:p>
            <a:pPr marL="0" indent="0">
              <a:buNone/>
            </a:pPr>
            <a:r>
              <a:rPr lang="ja-JP" altLang="en-US" sz="2400" dirty="0"/>
              <a:t>① アドレスバーに</a:t>
            </a:r>
            <a:r>
              <a:rPr lang="en-US" altLang="ja-JP" sz="2400" dirty="0" err="1"/>
              <a:t>SQLFiddle</a:t>
            </a:r>
            <a:r>
              <a:rPr lang="ja-JP" altLang="en-US" sz="2400" dirty="0"/>
              <a:t>の</a:t>
            </a:r>
            <a:r>
              <a:rPr lang="en-US" altLang="ja-JP" sz="2400" dirty="0"/>
              <a:t>URL</a:t>
            </a:r>
            <a:r>
              <a:rPr lang="ja-JP" altLang="en-US" sz="2400" dirty="0"/>
              <a:t>を入力</a:t>
            </a:r>
            <a:endParaRPr lang="en-US" altLang="ja-JP" sz="2400" dirty="0"/>
          </a:p>
          <a:p>
            <a:pPr marL="0" indent="0">
              <a:buNone/>
            </a:pPr>
            <a:r>
              <a:rPr lang="en-US" altLang="ja-JP" sz="2400" b="1" dirty="0">
                <a:hlinkClick r:id="rId2"/>
              </a:rPr>
              <a:t>http://sqlfiddle.com/</a:t>
            </a:r>
            <a:endParaRPr lang="en-US" altLang="ja-JP" sz="2400" b="1" dirty="0"/>
          </a:p>
          <a:p>
            <a:pPr marL="0" indent="0">
              <a:buNone/>
            </a:pPr>
            <a:r>
              <a:rPr lang="en-US" altLang="ja-JP" sz="2400" b="1" dirty="0"/>
              <a:t> </a:t>
            </a:r>
            <a:endParaRPr lang="en-US" altLang="ja-JP" sz="2400" dirty="0"/>
          </a:p>
          <a:p>
            <a:pPr marL="0" indent="0">
              <a:buNone/>
            </a:pPr>
            <a:r>
              <a:rPr lang="ja-JP" altLang="en-US" sz="2400" dirty="0"/>
              <a:t>② 「</a:t>
            </a:r>
            <a:r>
              <a:rPr lang="en-US" altLang="ja-JP" sz="2400" b="1" dirty="0"/>
              <a:t>MySQL</a:t>
            </a:r>
            <a:r>
              <a:rPr lang="ja-JP" altLang="en-US" sz="2400" dirty="0"/>
              <a:t>」を選択</a:t>
            </a:r>
            <a:endParaRPr lang="en-US" altLang="ja-JP" sz="2400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2314195D-E4CF-C802-7962-77DAA0BD2F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205D82C-95A1-431E-8E38-AA614A14CDCF}" type="slidenum">
              <a:rPr kumimoji="1" lang="ja-JP" alt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badi" panose="020B0604020202020204" pitchFamily="34" charset="0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48</a:t>
            </a:fld>
            <a:endParaRPr kumimoji="1" lang="ja-JP" altLang="en-US" sz="2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badi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  <p:pic>
        <p:nvPicPr>
          <p:cNvPr id="6" name="図 5">
            <a:extLst>
              <a:ext uri="{FF2B5EF4-FFF2-40B4-BE49-F238E27FC236}">
                <a16:creationId xmlns:a16="http://schemas.microsoft.com/office/drawing/2014/main" id="{04EDEBDF-9405-D875-6A8E-1A0A26537E3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3124" y="3429000"/>
            <a:ext cx="7347884" cy="3143307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7" name="正方形/長方形 6">
            <a:extLst>
              <a:ext uri="{FF2B5EF4-FFF2-40B4-BE49-F238E27FC236}">
                <a16:creationId xmlns:a16="http://schemas.microsoft.com/office/drawing/2014/main" id="{F58E9F0D-FB71-397D-6BAD-C2BDD2E9A717}"/>
              </a:ext>
            </a:extLst>
          </p:cNvPr>
          <p:cNvSpPr/>
          <p:nvPr/>
        </p:nvSpPr>
        <p:spPr>
          <a:xfrm>
            <a:off x="4068186" y="5684866"/>
            <a:ext cx="980906" cy="211405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22180872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41396" y="1"/>
            <a:ext cx="8461208" cy="1348800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ja-JP" altLang="en-US" sz="2800" dirty="0"/>
              <a:t>③　</a:t>
            </a:r>
            <a:r>
              <a:rPr lang="ja-JP" altLang="en-US" sz="2800" b="1" dirty="0"/>
              <a:t>上のパネル</a:t>
            </a:r>
            <a:r>
              <a:rPr lang="ja-JP" altLang="en-US" sz="2800" dirty="0"/>
              <a:t>に、</a:t>
            </a:r>
            <a:r>
              <a:rPr lang="ja-JP" altLang="en-US" sz="2800" b="1" dirty="0"/>
              <a:t>テーブル定義</a:t>
            </a:r>
            <a:r>
              <a:rPr lang="ja-JP" altLang="en-US" sz="2800" dirty="0"/>
              <a:t>と</a:t>
            </a:r>
            <a:r>
              <a:rPr lang="ja-JP" altLang="en-US" sz="2800" b="1" dirty="0"/>
              <a:t>データの追加</a:t>
            </a:r>
            <a:r>
              <a:rPr lang="ja-JP" altLang="en-US" sz="2800" dirty="0"/>
              <a:t>と</a:t>
            </a:r>
            <a:r>
              <a:rPr lang="ja-JP" altLang="en-US" sz="2800" b="1" dirty="0"/>
              <a:t>問い合わせ</a:t>
            </a:r>
            <a:r>
              <a:rPr lang="ja-JP" altLang="en-US" sz="2800" dirty="0"/>
              <a:t>を行う </a:t>
            </a:r>
            <a:r>
              <a:rPr lang="en-US" altLang="ja-JP" sz="2800" dirty="0"/>
              <a:t>SQL </a:t>
            </a:r>
            <a:r>
              <a:rPr lang="ja-JP" altLang="en-US" sz="2800" dirty="0"/>
              <a:t>を入れ実行。（</a:t>
            </a:r>
            <a:r>
              <a:rPr lang="ja-JP" altLang="en-US" sz="2800" b="1" dirty="0"/>
              <a:t>以前の </a:t>
            </a:r>
            <a:r>
              <a:rPr lang="en-US" altLang="ja-JP" sz="2800" b="1" dirty="0"/>
              <a:t>SQL </a:t>
            </a:r>
            <a:r>
              <a:rPr lang="ja-JP" altLang="en-US" sz="2800" b="1" dirty="0"/>
              <a:t>は不要なので消す</a:t>
            </a:r>
            <a:r>
              <a:rPr lang="ja-JP" altLang="en-US" sz="2800" dirty="0"/>
              <a:t>）． </a:t>
            </a:r>
          </a:p>
          <a:p>
            <a:pPr marL="0" indent="0">
              <a:buNone/>
            </a:pPr>
            <a:endParaRPr lang="en-US" altLang="ja-JP" sz="2800" dirty="0"/>
          </a:p>
          <a:p>
            <a:pPr marL="0" indent="0">
              <a:buNone/>
            </a:pPr>
            <a:endParaRPr lang="en-US" altLang="ja-JP" sz="2800" dirty="0"/>
          </a:p>
          <a:p>
            <a:pPr marL="0" indent="0">
              <a:buNone/>
            </a:pPr>
            <a:endParaRPr lang="en-US" altLang="ja-JP" sz="2800" dirty="0"/>
          </a:p>
          <a:p>
            <a:pPr marL="0" indent="0">
              <a:buNone/>
            </a:pPr>
            <a:endParaRPr lang="en-US" altLang="ja-JP" sz="2800" dirty="0"/>
          </a:p>
          <a:p>
            <a:pPr marL="0" indent="0">
              <a:buNone/>
            </a:pPr>
            <a:endParaRPr lang="en-US" altLang="ja-JP" sz="2800" dirty="0"/>
          </a:p>
          <a:p>
            <a:pPr marL="0" indent="0">
              <a:buNone/>
            </a:pPr>
            <a:endParaRPr lang="en-US" altLang="ja-JP" sz="2800" dirty="0"/>
          </a:p>
          <a:p>
            <a:pPr marL="0" indent="0">
              <a:buNone/>
            </a:pPr>
            <a:endParaRPr kumimoji="1" lang="ja-JP" altLang="en-US" dirty="0"/>
          </a:p>
          <a:p>
            <a:pPr marL="0" indent="0">
              <a:buNone/>
            </a:pPr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205D82C-95A1-431E-8E38-AA614A14CDCF}" type="slidenum">
              <a:rPr kumimoji="1" lang="ja-JP" alt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49</a:t>
            </a:fld>
            <a:endParaRPr kumimoji="1" lang="ja-JP" altLang="en-US" sz="2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5" name="正方形/長方形 4"/>
          <p:cNvSpPr/>
          <p:nvPr/>
        </p:nvSpPr>
        <p:spPr>
          <a:xfrm>
            <a:off x="72484" y="1102577"/>
            <a:ext cx="9071516" cy="5755422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6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ourier New" panose="02070309020205020404" pitchFamily="49" charset="0"/>
                <a:ea typeface="游ゴシック" panose="020B0400000000000000" pitchFamily="50" charset="-128"/>
                <a:cs typeface="Courier New" panose="02070309020205020404" pitchFamily="49" charset="0"/>
              </a:rPr>
              <a:t>CREATE TABLE </a:t>
            </a:r>
            <a:r>
              <a:rPr kumimoji="1" lang="ja-JP" alt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游ゴシック" panose="020B0400000000000000" pitchFamily="50" charset="-128"/>
                <a:cs typeface="Courier New" panose="02070309020205020404" pitchFamily="49" charset="0"/>
              </a:rPr>
              <a:t>商品 </a:t>
            </a:r>
            <a:r>
              <a:rPr kumimoji="1" lang="en-US" altLang="ja-JP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游ゴシック" panose="020B0400000000000000" pitchFamily="50" charset="-128"/>
                <a:cs typeface="Courier New" panose="02070309020205020404" pitchFamily="49" charset="0"/>
              </a:rPr>
              <a:t>(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游ゴシック" panose="020B0400000000000000" pitchFamily="50" charset="-128"/>
                <a:cs typeface="Courier New" panose="02070309020205020404" pitchFamily="49" charset="0"/>
              </a:rPr>
              <a:t>    ID</a:t>
            </a:r>
            <a:r>
              <a:rPr kumimoji="1" lang="ja-JP" alt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游ゴシック" panose="020B0400000000000000" pitchFamily="50" charset="-128"/>
                <a:cs typeface="Courier New" panose="02070309020205020404" pitchFamily="49" charset="0"/>
              </a:rPr>
              <a:t> </a:t>
            </a:r>
            <a:r>
              <a:rPr kumimoji="1" lang="en-US" altLang="ja-JP" sz="16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ourier New" panose="02070309020205020404" pitchFamily="49" charset="0"/>
                <a:ea typeface="游ゴシック" panose="020B0400000000000000" pitchFamily="50" charset="-128"/>
                <a:cs typeface="Courier New" panose="02070309020205020404" pitchFamily="49" charset="0"/>
              </a:rPr>
              <a:t>INTEGER</a:t>
            </a:r>
            <a:r>
              <a:rPr kumimoji="1" lang="ja-JP" alt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ourier New" panose="02070309020205020404" pitchFamily="49" charset="0"/>
                <a:ea typeface="游ゴシック" panose="020B0400000000000000" pitchFamily="50" charset="-128"/>
                <a:cs typeface="Courier New" panose="02070309020205020404" pitchFamily="49" charset="0"/>
              </a:rPr>
              <a:t> </a:t>
            </a:r>
            <a:r>
              <a:rPr kumimoji="1" lang="en-US" altLang="ja-JP" sz="16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ourier New" panose="02070309020205020404" pitchFamily="49" charset="0"/>
                <a:ea typeface="游ゴシック" panose="020B0400000000000000" pitchFamily="50" charset="-128"/>
                <a:cs typeface="Courier New" panose="02070309020205020404" pitchFamily="49" charset="0"/>
              </a:rPr>
              <a:t>PRIMARY</a:t>
            </a:r>
            <a:r>
              <a:rPr kumimoji="1" lang="ja-JP" alt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ourier New" panose="02070309020205020404" pitchFamily="49" charset="0"/>
                <a:ea typeface="游ゴシック" panose="020B0400000000000000" pitchFamily="50" charset="-128"/>
                <a:cs typeface="Courier New" panose="02070309020205020404" pitchFamily="49" charset="0"/>
              </a:rPr>
              <a:t> </a:t>
            </a:r>
            <a:r>
              <a:rPr kumimoji="1" lang="en-US" altLang="ja-JP" sz="16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ourier New" panose="02070309020205020404" pitchFamily="49" charset="0"/>
                <a:ea typeface="游ゴシック" panose="020B0400000000000000" pitchFamily="50" charset="-128"/>
                <a:cs typeface="Courier New" panose="02070309020205020404" pitchFamily="49" charset="0"/>
              </a:rPr>
              <a:t>KEY</a:t>
            </a:r>
            <a:r>
              <a:rPr kumimoji="1" lang="en-US" altLang="ja-JP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游ゴシック" panose="020B0400000000000000" pitchFamily="50" charset="-128"/>
                <a:cs typeface="Courier New" panose="02070309020205020404" pitchFamily="49" charset="0"/>
              </a:rPr>
              <a:t>,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游ゴシック" panose="020B0400000000000000" pitchFamily="50" charset="-128"/>
                <a:cs typeface="Courier New" panose="02070309020205020404" pitchFamily="49" charset="0"/>
              </a:rPr>
              <a:t>    </a:t>
            </a:r>
            <a:r>
              <a:rPr kumimoji="1" lang="ja-JP" alt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游ゴシック" panose="020B0400000000000000" pitchFamily="50" charset="-128"/>
                <a:cs typeface="Courier New" panose="02070309020205020404" pitchFamily="49" charset="0"/>
              </a:rPr>
              <a:t>商品名 </a:t>
            </a:r>
            <a:r>
              <a:rPr kumimoji="1" lang="en-US" altLang="ja-JP" sz="16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ourier New" panose="02070309020205020404" pitchFamily="49" charset="0"/>
                <a:ea typeface="游ゴシック" panose="020B0400000000000000" pitchFamily="50" charset="-128"/>
                <a:cs typeface="Courier New" panose="02070309020205020404" pitchFamily="49" charset="0"/>
              </a:rPr>
              <a:t>TEXT,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600" b="1" dirty="0">
                <a:solidFill>
                  <a:srgbClr val="C00000"/>
                </a:solidFill>
                <a:latin typeface="Courier New" panose="02070309020205020404" pitchFamily="49" charset="0"/>
                <a:ea typeface="游ゴシック" panose="020B0400000000000000" pitchFamily="50" charset="-128"/>
                <a:cs typeface="Courier New" panose="02070309020205020404" pitchFamily="49" charset="0"/>
              </a:rPr>
              <a:t>   </a:t>
            </a:r>
            <a:r>
              <a:rPr kumimoji="1" lang="en-US" altLang="ja-JP" sz="1600" b="1" dirty="0">
                <a:latin typeface="Courier New" panose="02070309020205020404" pitchFamily="49" charset="0"/>
                <a:ea typeface="游ゴシック" panose="020B0400000000000000" pitchFamily="50" charset="-128"/>
                <a:cs typeface="Courier New" panose="02070309020205020404" pitchFamily="49" charset="0"/>
              </a:rPr>
              <a:t> </a:t>
            </a:r>
            <a:r>
              <a:rPr kumimoji="1" lang="ja-JP" altLang="en-US" sz="1600" b="1" dirty="0">
                <a:latin typeface="Courier New" panose="02070309020205020404" pitchFamily="49" charset="0"/>
                <a:ea typeface="游ゴシック" panose="020B0400000000000000" pitchFamily="50" charset="-128"/>
                <a:cs typeface="Courier New" panose="02070309020205020404" pitchFamily="49" charset="0"/>
              </a:rPr>
              <a:t>単価 </a:t>
            </a:r>
            <a:r>
              <a:rPr kumimoji="1" lang="en-US" altLang="ja-JP" sz="1600" b="1" dirty="0">
                <a:solidFill>
                  <a:srgbClr val="C00000"/>
                </a:solidFill>
                <a:latin typeface="Courier New" panose="02070309020205020404" pitchFamily="49" charset="0"/>
                <a:ea typeface="游ゴシック" panose="020B0400000000000000" pitchFamily="50" charset="-128"/>
                <a:cs typeface="Courier New" panose="02070309020205020404" pitchFamily="49" charset="0"/>
              </a:rPr>
              <a:t>INTEGER,</a:t>
            </a:r>
            <a:endParaRPr kumimoji="1" lang="en-US" altLang="ja-JP" sz="16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Courier New" panose="02070309020205020404" pitchFamily="49" charset="0"/>
              <a:ea typeface="游ゴシック" panose="020B0400000000000000" pitchFamily="50" charset="-128"/>
              <a:cs typeface="Courier New" panose="02070309020205020404" pitchFamily="49" charset="0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600" b="1" dirty="0">
                <a:solidFill>
                  <a:srgbClr val="C00000"/>
                </a:solidFill>
                <a:latin typeface="Courier New" panose="02070309020205020404" pitchFamily="49" charset="0"/>
                <a:ea typeface="游ゴシック" panose="020B0400000000000000" pitchFamily="50" charset="-128"/>
                <a:cs typeface="Courier New" panose="02070309020205020404" pitchFamily="49" charset="0"/>
              </a:rPr>
              <a:t>    </a:t>
            </a:r>
            <a:r>
              <a:rPr kumimoji="1" lang="ja-JP" altLang="en-US" sz="16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ourier New" panose="02070309020205020404" pitchFamily="49" charset="0"/>
                <a:ea typeface="游ゴシック" panose="020B0400000000000000" pitchFamily="50" charset="-128"/>
                <a:cs typeface="Courier New" panose="02070309020205020404" pitchFamily="49" charset="0"/>
              </a:rPr>
              <a:t>改訂日時 </a:t>
            </a:r>
            <a:r>
              <a:rPr kumimoji="1" lang="en-US" altLang="ja-JP" sz="16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ourier New" panose="02070309020205020404" pitchFamily="49" charset="0"/>
                <a:ea typeface="游ゴシック" panose="020B0400000000000000" pitchFamily="50" charset="-128"/>
                <a:cs typeface="Courier New" panose="02070309020205020404" pitchFamily="49" charset="0"/>
              </a:rPr>
              <a:t>DATETIME);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6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ourier New" panose="02070309020205020404" pitchFamily="49" charset="0"/>
                <a:ea typeface="游ゴシック" panose="020B0400000000000000" pitchFamily="50" charset="-128"/>
                <a:cs typeface="Courier New" panose="02070309020205020404" pitchFamily="49" charset="0"/>
              </a:rPr>
              <a:t>INSERT INTO </a:t>
            </a:r>
            <a:r>
              <a:rPr kumimoji="1" lang="ja-JP" altLang="en-US" sz="16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ourier New" panose="02070309020205020404" pitchFamily="49" charset="0"/>
                <a:ea typeface="游ゴシック" panose="020B0400000000000000" pitchFamily="50" charset="-128"/>
                <a:cs typeface="Courier New" panose="02070309020205020404" pitchFamily="49" charset="0"/>
              </a:rPr>
              <a:t>商品</a:t>
            </a:r>
            <a:r>
              <a:rPr kumimoji="1" lang="ja-JP" alt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ourier New" panose="02070309020205020404" pitchFamily="49" charset="0"/>
                <a:ea typeface="游ゴシック" panose="020B0400000000000000" pitchFamily="50" charset="-128"/>
                <a:cs typeface="Courier New" panose="02070309020205020404" pitchFamily="49" charset="0"/>
              </a:rPr>
              <a:t> </a:t>
            </a:r>
            <a:r>
              <a:rPr kumimoji="1" lang="en-US" altLang="ja-JP" sz="16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ourier New" panose="02070309020205020404" pitchFamily="49" charset="0"/>
                <a:ea typeface="游ゴシック" panose="020B0400000000000000" pitchFamily="50" charset="-128"/>
                <a:cs typeface="Courier New" panose="02070309020205020404" pitchFamily="49" charset="0"/>
              </a:rPr>
              <a:t>VALUES</a:t>
            </a:r>
            <a:r>
              <a:rPr kumimoji="1" lang="en-US" altLang="ja-JP" sz="16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ourier New" panose="02070309020205020404" pitchFamily="49" charset="0"/>
                <a:ea typeface="游ゴシック" panose="020B0400000000000000" pitchFamily="50" charset="-128"/>
                <a:cs typeface="Courier New" panose="02070309020205020404" pitchFamily="49" charset="0"/>
              </a:rPr>
              <a:t>(1, '</a:t>
            </a:r>
            <a:r>
              <a:rPr kumimoji="1" lang="ja-JP" altLang="en-US" sz="16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ourier New" panose="02070309020205020404" pitchFamily="49" charset="0"/>
                <a:ea typeface="游ゴシック" panose="020B0400000000000000" pitchFamily="50" charset="-128"/>
                <a:cs typeface="Courier New" panose="02070309020205020404" pitchFamily="49" charset="0"/>
              </a:rPr>
              <a:t>みかん</a:t>
            </a:r>
            <a:r>
              <a:rPr kumimoji="1" lang="en-US" altLang="ja-JP" sz="16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ourier New" panose="02070309020205020404" pitchFamily="49" charset="0"/>
                <a:ea typeface="游ゴシック" panose="020B0400000000000000" pitchFamily="50" charset="-128"/>
                <a:cs typeface="Courier New" panose="02070309020205020404" pitchFamily="49" charset="0"/>
              </a:rPr>
              <a:t>', 50, ‘202</a:t>
            </a:r>
            <a:r>
              <a:rPr kumimoji="1" lang="en-US" altLang="ja-JP" sz="1600" b="1" dirty="0">
                <a:latin typeface="Courier New" panose="02070309020205020404" pitchFamily="49" charset="0"/>
                <a:ea typeface="游ゴシック" panose="020B0400000000000000" pitchFamily="50" charset="-128"/>
                <a:cs typeface="Courier New" panose="02070309020205020404" pitchFamily="49" charset="0"/>
              </a:rPr>
              <a:t>4</a:t>
            </a:r>
            <a:r>
              <a:rPr kumimoji="1" lang="en-US" altLang="ja-JP" sz="16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ourier New" panose="02070309020205020404" pitchFamily="49" charset="0"/>
                <a:ea typeface="游ゴシック" panose="020B0400000000000000" pitchFamily="50" charset="-128"/>
                <a:cs typeface="Courier New" panose="02070309020205020404" pitchFamily="49" charset="0"/>
              </a:rPr>
              <a:t>-12-01 09:00:00');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6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ourier New" panose="02070309020205020404" pitchFamily="49" charset="0"/>
                <a:ea typeface="游ゴシック" panose="020B0400000000000000" pitchFamily="50" charset="-128"/>
                <a:cs typeface="Courier New" panose="02070309020205020404" pitchFamily="49" charset="0"/>
              </a:rPr>
              <a:t>INSERT INTO </a:t>
            </a:r>
            <a:r>
              <a:rPr kumimoji="1" lang="ja-JP" altLang="en-US" sz="16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ourier New" panose="02070309020205020404" pitchFamily="49" charset="0"/>
                <a:ea typeface="游ゴシック" panose="020B0400000000000000" pitchFamily="50" charset="-128"/>
                <a:cs typeface="Courier New" panose="02070309020205020404" pitchFamily="49" charset="0"/>
              </a:rPr>
              <a:t>商品</a:t>
            </a:r>
            <a:r>
              <a:rPr kumimoji="1" lang="ja-JP" alt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ourier New" panose="02070309020205020404" pitchFamily="49" charset="0"/>
                <a:ea typeface="游ゴシック" panose="020B0400000000000000" pitchFamily="50" charset="-128"/>
                <a:cs typeface="Courier New" panose="02070309020205020404" pitchFamily="49" charset="0"/>
              </a:rPr>
              <a:t> </a:t>
            </a:r>
            <a:r>
              <a:rPr kumimoji="1" lang="en-US" altLang="ja-JP" sz="16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ourier New" panose="02070309020205020404" pitchFamily="49" charset="0"/>
                <a:ea typeface="游ゴシック" panose="020B0400000000000000" pitchFamily="50" charset="-128"/>
                <a:cs typeface="Courier New" panose="02070309020205020404" pitchFamily="49" charset="0"/>
              </a:rPr>
              <a:t>VALUES</a:t>
            </a:r>
            <a:r>
              <a:rPr kumimoji="1" lang="en-US" altLang="ja-JP" sz="16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ourier New" panose="02070309020205020404" pitchFamily="49" charset="0"/>
                <a:ea typeface="游ゴシック" panose="020B0400000000000000" pitchFamily="50" charset="-128"/>
                <a:cs typeface="Courier New" panose="02070309020205020404" pitchFamily="49" charset="0"/>
              </a:rPr>
              <a:t>(2, '</a:t>
            </a:r>
            <a:r>
              <a:rPr kumimoji="1" lang="ja-JP" altLang="en-US" sz="16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ourier New" panose="02070309020205020404" pitchFamily="49" charset="0"/>
                <a:ea typeface="游ゴシック" panose="020B0400000000000000" pitchFamily="50" charset="-128"/>
                <a:cs typeface="Courier New" panose="02070309020205020404" pitchFamily="49" charset="0"/>
              </a:rPr>
              <a:t>りんご</a:t>
            </a:r>
            <a:r>
              <a:rPr kumimoji="1" lang="en-US" altLang="ja-JP" sz="16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ourier New" panose="02070309020205020404" pitchFamily="49" charset="0"/>
                <a:ea typeface="游ゴシック" panose="020B0400000000000000" pitchFamily="50" charset="-128"/>
                <a:cs typeface="Courier New" panose="02070309020205020404" pitchFamily="49" charset="0"/>
              </a:rPr>
              <a:t>', 100, ‘2024-12-01 09:00:00');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6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ourier New" panose="02070309020205020404" pitchFamily="49" charset="0"/>
                <a:ea typeface="游ゴシック" panose="020B0400000000000000" pitchFamily="50" charset="-128"/>
                <a:cs typeface="Courier New" panose="02070309020205020404" pitchFamily="49" charset="0"/>
              </a:rPr>
              <a:t>INSERT INTO </a:t>
            </a:r>
            <a:r>
              <a:rPr kumimoji="1" lang="ja-JP" altLang="en-US" sz="16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ourier New" panose="02070309020205020404" pitchFamily="49" charset="0"/>
                <a:ea typeface="游ゴシック" panose="020B0400000000000000" pitchFamily="50" charset="-128"/>
                <a:cs typeface="Courier New" panose="02070309020205020404" pitchFamily="49" charset="0"/>
              </a:rPr>
              <a:t>商品</a:t>
            </a:r>
            <a:r>
              <a:rPr kumimoji="1" lang="ja-JP" alt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ourier New" panose="02070309020205020404" pitchFamily="49" charset="0"/>
                <a:ea typeface="游ゴシック" panose="020B0400000000000000" pitchFamily="50" charset="-128"/>
                <a:cs typeface="Courier New" panose="02070309020205020404" pitchFamily="49" charset="0"/>
              </a:rPr>
              <a:t> </a:t>
            </a:r>
            <a:r>
              <a:rPr kumimoji="1" lang="en-US" altLang="ja-JP" sz="16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ourier New" panose="02070309020205020404" pitchFamily="49" charset="0"/>
                <a:ea typeface="游ゴシック" panose="020B0400000000000000" pitchFamily="50" charset="-128"/>
                <a:cs typeface="Courier New" panose="02070309020205020404" pitchFamily="49" charset="0"/>
              </a:rPr>
              <a:t>VALUES</a:t>
            </a:r>
            <a:r>
              <a:rPr kumimoji="1" lang="en-US" altLang="ja-JP" sz="16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ourier New" panose="02070309020205020404" pitchFamily="49" charset="0"/>
                <a:ea typeface="游ゴシック" panose="020B0400000000000000" pitchFamily="50" charset="-128"/>
                <a:cs typeface="Courier New" panose="02070309020205020404" pitchFamily="49" charset="0"/>
              </a:rPr>
              <a:t>(3, '</a:t>
            </a:r>
            <a:r>
              <a:rPr kumimoji="1" lang="ja-JP" altLang="en-US" sz="16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ourier New" panose="02070309020205020404" pitchFamily="49" charset="0"/>
                <a:ea typeface="游ゴシック" panose="020B0400000000000000" pitchFamily="50" charset="-128"/>
                <a:cs typeface="Courier New" panose="02070309020205020404" pitchFamily="49" charset="0"/>
              </a:rPr>
              <a:t>メロン</a:t>
            </a:r>
            <a:r>
              <a:rPr kumimoji="1" lang="en-US" altLang="ja-JP" sz="16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ourier New" panose="02070309020205020404" pitchFamily="49" charset="0"/>
                <a:ea typeface="游ゴシック" panose="020B0400000000000000" pitchFamily="50" charset="-128"/>
                <a:cs typeface="Courier New" panose="02070309020205020404" pitchFamily="49" charset="0"/>
              </a:rPr>
              <a:t>', 500, ‘2024-12-01 09:00:00');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6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ourier New" panose="02070309020205020404" pitchFamily="49" charset="0"/>
                <a:ea typeface="游ゴシック" panose="020B0400000000000000" pitchFamily="50" charset="-128"/>
                <a:cs typeface="Courier New" panose="02070309020205020404" pitchFamily="49" charset="0"/>
              </a:rPr>
              <a:t>INSERT INTO </a:t>
            </a:r>
            <a:r>
              <a:rPr kumimoji="1" lang="ja-JP" altLang="en-US" sz="16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ourier New" panose="02070309020205020404" pitchFamily="49" charset="0"/>
                <a:ea typeface="游ゴシック" panose="020B0400000000000000" pitchFamily="50" charset="-128"/>
                <a:cs typeface="Courier New" panose="02070309020205020404" pitchFamily="49" charset="0"/>
              </a:rPr>
              <a:t>商品 </a:t>
            </a:r>
            <a:r>
              <a:rPr kumimoji="1" lang="en-US" altLang="ja-JP" sz="16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ourier New" panose="02070309020205020404" pitchFamily="49" charset="0"/>
                <a:ea typeface="游ゴシック" panose="020B0400000000000000" pitchFamily="50" charset="-128"/>
                <a:cs typeface="Courier New" panose="02070309020205020404" pitchFamily="49" charset="0"/>
              </a:rPr>
              <a:t>VALUES</a:t>
            </a:r>
            <a:r>
              <a:rPr kumimoji="1" lang="en-US" altLang="ja-JP" sz="16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ourier New" panose="02070309020205020404" pitchFamily="49" charset="0"/>
                <a:ea typeface="游ゴシック" panose="020B0400000000000000" pitchFamily="50" charset="-128"/>
                <a:cs typeface="Courier New" panose="02070309020205020404" pitchFamily="49" charset="0"/>
              </a:rPr>
              <a:t>(4, '</a:t>
            </a:r>
            <a:r>
              <a:rPr kumimoji="1" lang="ja-JP" altLang="en-US" sz="16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ourier New" panose="02070309020205020404" pitchFamily="49" charset="0"/>
                <a:ea typeface="游ゴシック" panose="020B0400000000000000" pitchFamily="50" charset="-128"/>
                <a:cs typeface="Courier New" panose="02070309020205020404" pitchFamily="49" charset="0"/>
              </a:rPr>
              <a:t>りんご</a:t>
            </a:r>
            <a:r>
              <a:rPr kumimoji="1" lang="en-US" altLang="ja-JP" sz="16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ourier New" panose="02070309020205020404" pitchFamily="49" charset="0"/>
                <a:ea typeface="游ゴシック" panose="020B0400000000000000" pitchFamily="50" charset="-128"/>
                <a:cs typeface="Courier New" panose="02070309020205020404" pitchFamily="49" charset="0"/>
              </a:rPr>
              <a:t>', 150, ‘2025-01-01 09:00:00');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6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ourier New" panose="02070309020205020404" pitchFamily="49" charset="0"/>
                <a:ea typeface="游ゴシック" panose="020B0400000000000000" pitchFamily="50" charset="-128"/>
                <a:cs typeface="Courier New" panose="02070309020205020404" pitchFamily="49" charset="0"/>
              </a:rPr>
              <a:t>INSERT INTO </a:t>
            </a:r>
            <a:r>
              <a:rPr kumimoji="1" lang="ja-JP" altLang="en-US" sz="16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ourier New" panose="02070309020205020404" pitchFamily="49" charset="0"/>
                <a:ea typeface="游ゴシック" panose="020B0400000000000000" pitchFamily="50" charset="-128"/>
                <a:cs typeface="Courier New" panose="02070309020205020404" pitchFamily="49" charset="0"/>
              </a:rPr>
              <a:t>商品</a:t>
            </a:r>
            <a:r>
              <a:rPr kumimoji="1" lang="ja-JP" alt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ourier New" panose="02070309020205020404" pitchFamily="49" charset="0"/>
                <a:ea typeface="游ゴシック" panose="020B0400000000000000" pitchFamily="50" charset="-128"/>
                <a:cs typeface="Courier New" panose="02070309020205020404" pitchFamily="49" charset="0"/>
              </a:rPr>
              <a:t> </a:t>
            </a:r>
            <a:r>
              <a:rPr kumimoji="1" lang="en-US" altLang="ja-JP" sz="16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ourier New" panose="02070309020205020404" pitchFamily="49" charset="0"/>
                <a:ea typeface="游ゴシック" panose="020B0400000000000000" pitchFamily="50" charset="-128"/>
                <a:cs typeface="Courier New" panose="02070309020205020404" pitchFamily="49" charset="0"/>
              </a:rPr>
              <a:t>VALUES</a:t>
            </a:r>
            <a:r>
              <a:rPr kumimoji="1" lang="en-US" altLang="ja-JP" sz="16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ourier New" panose="02070309020205020404" pitchFamily="49" charset="0"/>
                <a:ea typeface="游ゴシック" panose="020B0400000000000000" pitchFamily="50" charset="-128"/>
                <a:cs typeface="Courier New" panose="02070309020205020404" pitchFamily="49" charset="0"/>
              </a:rPr>
              <a:t>(5, '</a:t>
            </a:r>
            <a:r>
              <a:rPr kumimoji="1" lang="ja-JP" altLang="en-US" sz="16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ourier New" panose="02070309020205020404" pitchFamily="49" charset="0"/>
                <a:ea typeface="游ゴシック" panose="020B0400000000000000" pitchFamily="50" charset="-128"/>
                <a:cs typeface="Courier New" panose="02070309020205020404" pitchFamily="49" charset="0"/>
              </a:rPr>
              <a:t>メロン</a:t>
            </a:r>
            <a:r>
              <a:rPr kumimoji="1" lang="en-US" altLang="ja-JP" sz="16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ourier New" panose="02070309020205020404" pitchFamily="49" charset="0"/>
                <a:ea typeface="游ゴシック" panose="020B0400000000000000" pitchFamily="50" charset="-128"/>
                <a:cs typeface="Courier New" panose="02070309020205020404" pitchFamily="49" charset="0"/>
              </a:rPr>
              <a:t>', 400, ‘2025-01-01 09:00:00');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6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ourier New" panose="02070309020205020404" pitchFamily="49" charset="0"/>
                <a:ea typeface="游ゴシック" panose="020B0400000000000000" pitchFamily="50" charset="-128"/>
                <a:cs typeface="Courier New" panose="02070309020205020404" pitchFamily="49" charset="0"/>
              </a:rPr>
              <a:t>CREATE TABLE </a:t>
            </a:r>
            <a:r>
              <a:rPr kumimoji="1" lang="ja-JP" alt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游ゴシック" panose="020B0400000000000000" pitchFamily="50" charset="-128"/>
                <a:cs typeface="Courier New" panose="02070309020205020404" pitchFamily="49" charset="0"/>
              </a:rPr>
              <a:t>購入 </a:t>
            </a:r>
            <a:r>
              <a:rPr kumimoji="1" lang="en-US" altLang="ja-JP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游ゴシック" panose="020B0400000000000000" pitchFamily="50" charset="-128"/>
                <a:cs typeface="Courier New" panose="02070309020205020404" pitchFamily="49" charset="0"/>
              </a:rPr>
              <a:t>(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游ゴシック" panose="020B0400000000000000" pitchFamily="50" charset="-128"/>
                <a:cs typeface="Courier New" panose="02070309020205020404" pitchFamily="49" charset="0"/>
              </a:rPr>
              <a:t>    ID </a:t>
            </a:r>
            <a:r>
              <a:rPr kumimoji="1" lang="en-US" altLang="ja-JP" sz="16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ourier New" panose="02070309020205020404" pitchFamily="49" charset="0"/>
                <a:ea typeface="游ゴシック" panose="020B0400000000000000" pitchFamily="50" charset="-128"/>
                <a:cs typeface="Courier New" panose="02070309020205020404" pitchFamily="49" charset="0"/>
              </a:rPr>
              <a:t>INTEGER PRIMARY KEY</a:t>
            </a:r>
            <a:r>
              <a:rPr kumimoji="1" lang="en-US" altLang="ja-JP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游ゴシック" panose="020B0400000000000000" pitchFamily="50" charset="-128"/>
                <a:cs typeface="Courier New" panose="02070309020205020404" pitchFamily="49" charset="0"/>
              </a:rPr>
              <a:t>, 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游ゴシック" panose="020B0400000000000000" pitchFamily="50" charset="-128"/>
                <a:cs typeface="Courier New" panose="02070309020205020404" pitchFamily="49" charset="0"/>
              </a:rPr>
              <a:t>    </a:t>
            </a:r>
            <a:r>
              <a:rPr kumimoji="1" lang="ja-JP" alt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游ゴシック" panose="020B0400000000000000" pitchFamily="50" charset="-128"/>
                <a:cs typeface="Courier New" panose="02070309020205020404" pitchFamily="49" charset="0"/>
              </a:rPr>
              <a:t>購入者 </a:t>
            </a:r>
            <a:r>
              <a:rPr kumimoji="1" lang="en-US" altLang="ja-JP" sz="16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ourier New" panose="02070309020205020404" pitchFamily="49" charset="0"/>
                <a:ea typeface="游ゴシック" panose="020B0400000000000000" pitchFamily="50" charset="-128"/>
                <a:cs typeface="Courier New" panose="02070309020205020404" pitchFamily="49" charset="0"/>
              </a:rPr>
              <a:t>TEXT</a:t>
            </a:r>
            <a:r>
              <a:rPr kumimoji="1" lang="en-US" altLang="ja-JP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游ゴシック" panose="020B0400000000000000" pitchFamily="50" charset="-128"/>
                <a:cs typeface="Courier New" panose="02070309020205020404" pitchFamily="49" charset="0"/>
              </a:rPr>
              <a:t>, 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游ゴシック" panose="020B0400000000000000" pitchFamily="50" charset="-128"/>
                <a:cs typeface="Courier New" panose="02070309020205020404" pitchFamily="49" charset="0"/>
              </a:rPr>
              <a:t>    </a:t>
            </a:r>
            <a:r>
              <a:rPr kumimoji="1" lang="ja-JP" alt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游ゴシック" panose="020B0400000000000000" pitchFamily="50" charset="-128"/>
                <a:cs typeface="Courier New" panose="02070309020205020404" pitchFamily="49" charset="0"/>
              </a:rPr>
              <a:t>商品</a:t>
            </a:r>
            <a:r>
              <a:rPr kumimoji="1" lang="en-US" altLang="ja-JP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游ゴシック" panose="020B0400000000000000" pitchFamily="50" charset="-128"/>
                <a:cs typeface="Courier New" panose="02070309020205020404" pitchFamily="49" charset="0"/>
              </a:rPr>
              <a:t>ID </a:t>
            </a:r>
            <a:r>
              <a:rPr kumimoji="1" lang="en-US" altLang="ja-JP" sz="16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ourier New" panose="02070309020205020404" pitchFamily="49" charset="0"/>
                <a:ea typeface="游ゴシック" panose="020B0400000000000000" pitchFamily="50" charset="-128"/>
                <a:cs typeface="Courier New" panose="02070309020205020404" pitchFamily="49" charset="0"/>
              </a:rPr>
              <a:t>INTEGER</a:t>
            </a:r>
            <a:r>
              <a:rPr kumimoji="1" lang="en-US" altLang="ja-JP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游ゴシック" panose="020B0400000000000000" pitchFamily="50" charset="-128"/>
                <a:cs typeface="Courier New" panose="02070309020205020404" pitchFamily="49" charset="0"/>
              </a:rPr>
              <a:t>, 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游ゴシック" panose="020B0400000000000000" pitchFamily="50" charset="-128"/>
                <a:cs typeface="Courier New" panose="02070309020205020404" pitchFamily="49" charset="0"/>
              </a:rPr>
              <a:t>    </a:t>
            </a:r>
            <a:r>
              <a:rPr kumimoji="1" lang="ja-JP" alt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游ゴシック" panose="020B0400000000000000" pitchFamily="50" charset="-128"/>
                <a:cs typeface="Courier New" panose="02070309020205020404" pitchFamily="49" charset="0"/>
              </a:rPr>
              <a:t>数量 </a:t>
            </a:r>
            <a:r>
              <a:rPr kumimoji="1" lang="en-US" altLang="ja-JP" sz="16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ourier New" panose="02070309020205020404" pitchFamily="49" charset="0"/>
                <a:ea typeface="游ゴシック" panose="020B0400000000000000" pitchFamily="50" charset="-128"/>
                <a:cs typeface="Courier New" panose="02070309020205020404" pitchFamily="49" charset="0"/>
              </a:rPr>
              <a:t>INTEGER</a:t>
            </a:r>
            <a:r>
              <a:rPr kumimoji="1" lang="en-US" altLang="ja-JP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游ゴシック" panose="020B0400000000000000" pitchFamily="50" charset="-128"/>
                <a:cs typeface="Courier New" panose="02070309020205020404" pitchFamily="49" charset="0"/>
              </a:rPr>
              <a:t>,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600" b="1" dirty="0">
                <a:solidFill>
                  <a:prstClr val="black"/>
                </a:solidFill>
                <a:latin typeface="Courier New" panose="02070309020205020404" pitchFamily="49" charset="0"/>
                <a:ea typeface="游ゴシック" panose="020B0400000000000000" pitchFamily="50" charset="-128"/>
                <a:cs typeface="Courier New" panose="02070309020205020404" pitchFamily="49" charset="0"/>
              </a:rPr>
              <a:t>   </a:t>
            </a:r>
            <a:r>
              <a:rPr kumimoji="1" lang="en-US" altLang="ja-JP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游ゴシック" panose="020B0400000000000000" pitchFamily="50" charset="-128"/>
                <a:cs typeface="Courier New" panose="02070309020205020404" pitchFamily="49" charset="0"/>
              </a:rPr>
              <a:t> </a:t>
            </a:r>
            <a:r>
              <a:rPr kumimoji="1" lang="ja-JP" alt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游ゴシック" panose="020B0400000000000000" pitchFamily="50" charset="-128"/>
                <a:cs typeface="Courier New" panose="02070309020205020404" pitchFamily="49" charset="0"/>
              </a:rPr>
              <a:t>購入日時 </a:t>
            </a:r>
            <a:r>
              <a:rPr kumimoji="1" lang="en-US" altLang="ja-JP" sz="16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ourier New" panose="02070309020205020404" pitchFamily="49" charset="0"/>
                <a:ea typeface="游ゴシック" panose="020B0400000000000000" pitchFamily="50" charset="-128"/>
                <a:cs typeface="Courier New" panose="02070309020205020404" pitchFamily="49" charset="0"/>
              </a:rPr>
              <a:t>DATETIME</a:t>
            </a:r>
            <a:r>
              <a:rPr kumimoji="1" lang="en-US" altLang="ja-JP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游ゴシック" panose="020B0400000000000000" pitchFamily="50" charset="-128"/>
                <a:cs typeface="Courier New" panose="02070309020205020404" pitchFamily="49" charset="0"/>
              </a:rPr>
              <a:t>,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游ゴシック" panose="020B0400000000000000" pitchFamily="50" charset="-128"/>
                <a:cs typeface="Courier New" panose="02070309020205020404" pitchFamily="49" charset="0"/>
              </a:rPr>
              <a:t>    </a:t>
            </a:r>
            <a:r>
              <a:rPr kumimoji="1" lang="en-US" altLang="ja-JP" sz="16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ourier New" panose="02070309020205020404" pitchFamily="49" charset="0"/>
                <a:ea typeface="游ゴシック" panose="020B0400000000000000" pitchFamily="50" charset="-128"/>
                <a:cs typeface="Courier New" panose="02070309020205020404" pitchFamily="49" charset="0"/>
              </a:rPr>
              <a:t>FOREIGN KEY </a:t>
            </a:r>
            <a:r>
              <a:rPr kumimoji="1" lang="en-US" altLang="ja-JP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游ゴシック" panose="020B0400000000000000" pitchFamily="50" charset="-128"/>
                <a:cs typeface="Courier New" panose="02070309020205020404" pitchFamily="49" charset="0"/>
              </a:rPr>
              <a:t>(</a:t>
            </a:r>
            <a:r>
              <a:rPr kumimoji="1" lang="ja-JP" alt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游ゴシック" panose="020B0400000000000000" pitchFamily="50" charset="-128"/>
                <a:cs typeface="Courier New" panose="02070309020205020404" pitchFamily="49" charset="0"/>
              </a:rPr>
              <a:t>商品</a:t>
            </a:r>
            <a:r>
              <a:rPr kumimoji="1" lang="en-US" altLang="ja-JP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游ゴシック" panose="020B0400000000000000" pitchFamily="50" charset="-128"/>
                <a:cs typeface="Courier New" panose="02070309020205020404" pitchFamily="49" charset="0"/>
              </a:rPr>
              <a:t>ID) </a:t>
            </a:r>
            <a:r>
              <a:rPr kumimoji="1" lang="en-US" altLang="ja-JP" sz="16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ourier New" panose="02070309020205020404" pitchFamily="49" charset="0"/>
                <a:ea typeface="游ゴシック" panose="020B0400000000000000" pitchFamily="50" charset="-128"/>
                <a:cs typeface="Courier New" panose="02070309020205020404" pitchFamily="49" charset="0"/>
              </a:rPr>
              <a:t>REFERENCES</a:t>
            </a:r>
            <a:r>
              <a:rPr kumimoji="1" lang="en-US" altLang="ja-JP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游ゴシック" panose="020B0400000000000000" pitchFamily="50" charset="-128"/>
                <a:cs typeface="Courier New" panose="02070309020205020404" pitchFamily="49" charset="0"/>
              </a:rPr>
              <a:t> </a:t>
            </a:r>
            <a:r>
              <a:rPr kumimoji="1" lang="ja-JP" alt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游ゴシック" panose="020B0400000000000000" pitchFamily="50" charset="-128"/>
                <a:cs typeface="Courier New" panose="02070309020205020404" pitchFamily="49" charset="0"/>
              </a:rPr>
              <a:t>商品</a:t>
            </a:r>
            <a:r>
              <a:rPr kumimoji="1" lang="en-US" altLang="ja-JP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游ゴシック" panose="020B0400000000000000" pitchFamily="50" charset="-128"/>
                <a:cs typeface="Courier New" panose="02070309020205020404" pitchFamily="49" charset="0"/>
              </a:rPr>
              <a:t>(ID));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ja-JP" sz="16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ourier New" panose="02070309020205020404" pitchFamily="49" charset="0"/>
                <a:ea typeface="游ゴシック" panose="020B0400000000000000" pitchFamily="50" charset="-128"/>
                <a:cs typeface="Courier New" panose="02070309020205020404" pitchFamily="49" charset="0"/>
              </a:rPr>
              <a:t>INSERT INTO </a:t>
            </a:r>
            <a:r>
              <a:rPr kumimoji="0" lang="ja-JP" altLang="en-US" sz="16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ourier New" panose="02070309020205020404" pitchFamily="49" charset="0"/>
                <a:ea typeface="游ゴシック" panose="020B0400000000000000" pitchFamily="50" charset="-128"/>
                <a:cs typeface="Courier New" panose="02070309020205020404" pitchFamily="49" charset="0"/>
              </a:rPr>
              <a:t>購入</a:t>
            </a:r>
            <a:r>
              <a:rPr kumimoji="0" lang="ja-JP" alt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ourier New" panose="02070309020205020404" pitchFamily="49" charset="0"/>
                <a:ea typeface="游ゴシック" panose="020B0400000000000000" pitchFamily="50" charset="-128"/>
                <a:cs typeface="Courier New" panose="02070309020205020404" pitchFamily="49" charset="0"/>
              </a:rPr>
              <a:t> </a:t>
            </a:r>
            <a:r>
              <a:rPr kumimoji="0" lang="en-US" altLang="ja-JP" sz="16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ourier New" panose="02070309020205020404" pitchFamily="49" charset="0"/>
                <a:ea typeface="游ゴシック" panose="020B0400000000000000" pitchFamily="50" charset="-128"/>
                <a:cs typeface="Courier New" panose="02070309020205020404" pitchFamily="49" charset="0"/>
              </a:rPr>
              <a:t>VALUES</a:t>
            </a:r>
            <a:r>
              <a:rPr kumimoji="0" lang="en-US" altLang="ja-JP" sz="16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ourier New" panose="02070309020205020404" pitchFamily="49" charset="0"/>
                <a:ea typeface="游ゴシック" panose="020B0400000000000000" pitchFamily="50" charset="-128"/>
                <a:cs typeface="Courier New" panose="02070309020205020404" pitchFamily="49" charset="0"/>
              </a:rPr>
              <a:t>(1, 'X', 1, 10, ‘2024-12-10 10:00:00');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ja-JP" sz="16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ourier New" panose="02070309020205020404" pitchFamily="49" charset="0"/>
                <a:ea typeface="游ゴシック" panose="020B0400000000000000" pitchFamily="50" charset="-128"/>
                <a:cs typeface="Courier New" panose="02070309020205020404" pitchFamily="49" charset="0"/>
              </a:rPr>
              <a:t>INSERT INTO </a:t>
            </a:r>
            <a:r>
              <a:rPr kumimoji="0" lang="ja-JP" altLang="en-US" sz="16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ourier New" panose="02070309020205020404" pitchFamily="49" charset="0"/>
                <a:ea typeface="游ゴシック" panose="020B0400000000000000" pitchFamily="50" charset="-128"/>
                <a:cs typeface="Courier New" panose="02070309020205020404" pitchFamily="49" charset="0"/>
              </a:rPr>
              <a:t>購入</a:t>
            </a:r>
            <a:r>
              <a:rPr kumimoji="0" lang="ja-JP" alt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ourier New" panose="02070309020205020404" pitchFamily="49" charset="0"/>
                <a:ea typeface="游ゴシック" panose="020B0400000000000000" pitchFamily="50" charset="-128"/>
                <a:cs typeface="Courier New" panose="02070309020205020404" pitchFamily="49" charset="0"/>
              </a:rPr>
              <a:t> </a:t>
            </a:r>
            <a:r>
              <a:rPr kumimoji="0" lang="en-US" altLang="ja-JP" sz="16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ourier New" panose="02070309020205020404" pitchFamily="49" charset="0"/>
                <a:ea typeface="游ゴシック" panose="020B0400000000000000" pitchFamily="50" charset="-128"/>
                <a:cs typeface="Courier New" panose="02070309020205020404" pitchFamily="49" charset="0"/>
              </a:rPr>
              <a:t>VALUES</a:t>
            </a:r>
            <a:r>
              <a:rPr kumimoji="0" lang="en-US" altLang="ja-JP" sz="16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ourier New" panose="02070309020205020404" pitchFamily="49" charset="0"/>
                <a:ea typeface="游ゴシック" panose="020B0400000000000000" pitchFamily="50" charset="-128"/>
                <a:cs typeface="Courier New" panose="02070309020205020404" pitchFamily="49" charset="0"/>
              </a:rPr>
              <a:t>(2, 'Y', 2, 5, ‘2024-12-20 12:00:00');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ja-JP" sz="16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ourier New" panose="02070309020205020404" pitchFamily="49" charset="0"/>
                <a:ea typeface="游ゴシック" panose="020B0400000000000000" pitchFamily="50" charset="-128"/>
                <a:cs typeface="Courier New" panose="02070309020205020404" pitchFamily="49" charset="0"/>
              </a:rPr>
              <a:t>INSERT INTO </a:t>
            </a:r>
            <a:r>
              <a:rPr kumimoji="0" lang="ja-JP" altLang="en-US" sz="16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ourier New" panose="02070309020205020404" pitchFamily="49" charset="0"/>
                <a:ea typeface="游ゴシック" panose="020B0400000000000000" pitchFamily="50" charset="-128"/>
                <a:cs typeface="Courier New" panose="02070309020205020404" pitchFamily="49" charset="0"/>
              </a:rPr>
              <a:t>購入</a:t>
            </a:r>
            <a:r>
              <a:rPr kumimoji="0" lang="ja-JP" alt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ourier New" panose="02070309020205020404" pitchFamily="49" charset="0"/>
                <a:ea typeface="游ゴシック" panose="020B0400000000000000" pitchFamily="50" charset="-128"/>
                <a:cs typeface="Courier New" panose="02070309020205020404" pitchFamily="49" charset="0"/>
              </a:rPr>
              <a:t> </a:t>
            </a:r>
            <a:r>
              <a:rPr kumimoji="0" lang="en-US" altLang="ja-JP" sz="16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ourier New" panose="02070309020205020404" pitchFamily="49" charset="0"/>
                <a:ea typeface="游ゴシック" panose="020B0400000000000000" pitchFamily="50" charset="-128"/>
                <a:cs typeface="Courier New" panose="02070309020205020404" pitchFamily="49" charset="0"/>
              </a:rPr>
              <a:t>VALUES</a:t>
            </a:r>
            <a:r>
              <a:rPr kumimoji="0" lang="en-US" altLang="ja-JP" sz="16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ourier New" panose="02070309020205020404" pitchFamily="49" charset="0"/>
                <a:ea typeface="游ゴシック" panose="020B0400000000000000" pitchFamily="50" charset="-128"/>
                <a:cs typeface="Courier New" panose="02070309020205020404" pitchFamily="49" charset="0"/>
              </a:rPr>
              <a:t>(3, 'Y', 4, 20, ‘2025-01-05 09:00:00');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ja-JP" sz="16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ourier New" panose="02070309020205020404" pitchFamily="49" charset="0"/>
                <a:ea typeface="游ゴシック" panose="020B0400000000000000" pitchFamily="50" charset="-128"/>
                <a:cs typeface="Courier New" panose="02070309020205020404" pitchFamily="49" charset="0"/>
              </a:rPr>
              <a:t>INSERT INTO </a:t>
            </a:r>
            <a:r>
              <a:rPr kumimoji="0" lang="ja-JP" altLang="en-US" sz="16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ourier New" panose="02070309020205020404" pitchFamily="49" charset="0"/>
                <a:ea typeface="游ゴシック" panose="020B0400000000000000" pitchFamily="50" charset="-128"/>
                <a:cs typeface="Courier New" panose="02070309020205020404" pitchFamily="49" charset="0"/>
              </a:rPr>
              <a:t>購入</a:t>
            </a:r>
            <a:r>
              <a:rPr kumimoji="0" lang="ja-JP" alt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ourier New" panose="02070309020205020404" pitchFamily="49" charset="0"/>
                <a:ea typeface="游ゴシック" panose="020B0400000000000000" pitchFamily="50" charset="-128"/>
                <a:cs typeface="Courier New" panose="02070309020205020404" pitchFamily="49" charset="0"/>
              </a:rPr>
              <a:t> </a:t>
            </a:r>
            <a:r>
              <a:rPr kumimoji="0" lang="en-US" altLang="ja-JP" sz="16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ourier New" panose="02070309020205020404" pitchFamily="49" charset="0"/>
                <a:ea typeface="游ゴシック" panose="020B0400000000000000" pitchFamily="50" charset="-128"/>
                <a:cs typeface="Courier New" panose="02070309020205020404" pitchFamily="49" charset="0"/>
              </a:rPr>
              <a:t>VALUES</a:t>
            </a:r>
            <a:r>
              <a:rPr kumimoji="0" lang="en-US" altLang="ja-JP" sz="16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ourier New" panose="02070309020205020404" pitchFamily="49" charset="0"/>
                <a:ea typeface="游ゴシック" panose="020B0400000000000000" pitchFamily="50" charset="-128"/>
                <a:cs typeface="Courier New" panose="02070309020205020404" pitchFamily="49" charset="0"/>
              </a:rPr>
              <a:t>(4, 'Z', 5, 3, ‘2025-01-05 11:00:00');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ja-JP" sz="16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select * FROM </a:t>
            </a:r>
            <a:r>
              <a:rPr kumimoji="0" lang="ja-JP" alt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商品</a:t>
            </a:r>
            <a:r>
              <a:rPr kumimoji="0" lang="en-US" altLang="ja-JP" sz="16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;</a:t>
            </a:r>
          </a:p>
          <a:p>
            <a:pPr>
              <a:defRPr/>
            </a:pPr>
            <a:r>
              <a:rPr kumimoji="0" lang="en-US" altLang="ja-JP" sz="16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select * FROM </a:t>
            </a:r>
            <a:r>
              <a:rPr lang="ja-JP" altLang="en-US" sz="1600" b="1" dirty="0">
                <a:solidFill>
                  <a:srgbClr val="C00000"/>
                </a:solidFill>
                <a:latin typeface="Calibri" panose="020F0502020204030204"/>
                <a:ea typeface="游ゴシック" panose="020B0400000000000000" pitchFamily="50" charset="-128"/>
              </a:rPr>
              <a:t>購入</a:t>
            </a:r>
            <a:r>
              <a:rPr kumimoji="0" lang="en-US" altLang="ja-JP" sz="16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;</a:t>
            </a:r>
            <a:endParaRPr kumimoji="0" lang="en-US" altLang="ja-JP" sz="1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7011085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図 22">
            <a:extLst>
              <a:ext uri="{FF2B5EF4-FFF2-40B4-BE49-F238E27FC236}">
                <a16:creationId xmlns:a16="http://schemas.microsoft.com/office/drawing/2014/main" id="{A8A315D0-4362-9B02-BF7D-CBE9D246A8D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25846" y="2049754"/>
            <a:ext cx="4981463" cy="4732680"/>
          </a:xfrm>
          <a:prstGeom prst="rect">
            <a:avLst/>
          </a:prstGeom>
        </p:spPr>
      </p:pic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kumimoji="1" lang="en-US" altLang="ja-JP" dirty="0" err="1"/>
              <a:t>SQLFiddle</a:t>
            </a:r>
            <a:r>
              <a:rPr lang="en-US" altLang="ja-JP" dirty="0"/>
              <a:t> </a:t>
            </a:r>
            <a:r>
              <a:rPr lang="ja-JP" altLang="en-US" dirty="0"/>
              <a:t>の画面</a:t>
            </a:r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205D82C-95A1-431E-8E38-AA614A14CDCF}" type="slidenum">
              <a:rPr kumimoji="1" lang="ja-JP" alt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badi" panose="020B0604020202020204" pitchFamily="34" charset="0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1" lang="ja-JP" altLang="en-US" sz="2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badi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7" name="正方形/長方形 6"/>
          <p:cNvSpPr/>
          <p:nvPr/>
        </p:nvSpPr>
        <p:spPr>
          <a:xfrm>
            <a:off x="321845" y="766246"/>
            <a:ext cx="638269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上</a:t>
            </a:r>
            <a:r>
              <a:rPr kumimoji="0" lang="ja-JP" altLang="ja-JP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のパネル</a:t>
            </a:r>
            <a:r>
              <a:rPr kumimoji="0" lang="ja-JP" altLang="ja-JP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: </a:t>
            </a:r>
            <a:r>
              <a:rPr kumimoji="0" lang="en-US" altLang="ja-JP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SQL</a:t>
            </a:r>
            <a:r>
              <a:rPr kumimoji="0" lang="ja-JP" alt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の入力（複数可能）</a:t>
            </a:r>
            <a:endParaRPr kumimoji="0" lang="en-US" altLang="ja-JP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メイリオ" panose="020B0604030504040204" pitchFamily="50" charset="-128"/>
              <a:ea typeface="メイリオ" panose="020B0604030504040204" pitchFamily="50" charset="-128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・</a:t>
            </a:r>
            <a:r>
              <a:rPr kumimoji="0" lang="ja-JP" altLang="ja-JP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テーブル定義</a:t>
            </a:r>
            <a:r>
              <a:rPr kumimoji="0" lang="ja-JP" alt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 </a:t>
            </a:r>
            <a:r>
              <a:rPr kumimoji="0" lang="ja-JP" altLang="ja-JP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CREATE TABLE</a:t>
            </a:r>
            <a:r>
              <a:rPr kumimoji="0" lang="en-US" altLang="ja-JP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 </a:t>
            </a:r>
            <a:endParaRPr kumimoji="0" lang="en-US" altLang="ja-JP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メイリオ" panose="020B0604030504040204" pitchFamily="50" charset="-128"/>
              <a:ea typeface="メイリオ" panose="020B0604030504040204" pitchFamily="50" charset="-128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・データの追加 </a:t>
            </a:r>
            <a:r>
              <a:rPr kumimoji="0" lang="en-US" altLang="ja-JP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INSERT INTO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・</a:t>
            </a:r>
            <a:r>
              <a:rPr kumimoji="0" lang="ja-JP" altLang="ja-JP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游ゴシック" panose="020B0400000000000000" pitchFamily="50" charset="-128"/>
                <a:cs typeface="+mn-cs"/>
              </a:rPr>
              <a:t>SQL</a:t>
            </a:r>
            <a:r>
              <a:rPr kumimoji="0" lang="ja-JP" altLang="en-US" sz="1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游ゴシック" panose="020B0400000000000000" pitchFamily="50" charset="-128"/>
                <a:cs typeface="+mn-cs"/>
              </a:rPr>
              <a:t>問い合わせ</a:t>
            </a:r>
            <a:r>
              <a:rPr kumimoji="0" lang="ja-JP" altLang="ja-JP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游ゴシック" panose="020B0400000000000000" pitchFamily="50" charset="-128"/>
                <a:cs typeface="+mn-cs"/>
              </a:rPr>
              <a:t>。SELECT</a:t>
            </a:r>
            <a:r>
              <a:rPr kumimoji="0" lang="en-US" altLang="ja-JP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游ゴシック" panose="020B0400000000000000" pitchFamily="50" charset="-128"/>
                <a:cs typeface="+mn-cs"/>
              </a:rPr>
              <a:t>,</a:t>
            </a:r>
            <a:r>
              <a:rPr kumimoji="0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游ゴシック" panose="020B0400000000000000" pitchFamily="50" charset="-128"/>
                <a:cs typeface="+mn-cs"/>
              </a:rPr>
              <a:t> </a:t>
            </a:r>
            <a:r>
              <a:rPr kumimoji="0" lang="en-US" altLang="ja-JP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游ゴシック" panose="020B0400000000000000" pitchFamily="50" charset="-128"/>
                <a:cs typeface="+mn-cs"/>
              </a:rPr>
              <a:t>FROM,</a:t>
            </a:r>
            <a:r>
              <a:rPr kumimoji="0" lang="ja-JP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游ゴシック" panose="020B0400000000000000" pitchFamily="50" charset="-128"/>
                <a:cs typeface="+mn-cs"/>
              </a:rPr>
              <a:t> </a:t>
            </a:r>
            <a:r>
              <a:rPr kumimoji="0" lang="en-US" altLang="ja-JP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游ゴシック" panose="020B0400000000000000" pitchFamily="50" charset="-128"/>
                <a:cs typeface="+mn-cs"/>
              </a:rPr>
              <a:t>WHERE</a:t>
            </a:r>
            <a:r>
              <a:rPr kumimoji="0" lang="ja-JP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游ゴシック" panose="020B0400000000000000" pitchFamily="50" charset="-128"/>
                <a:cs typeface="+mn-cs"/>
              </a:rPr>
              <a:t> など</a:t>
            </a:r>
            <a:endParaRPr kumimoji="0" lang="ja-JP" altLang="ja-JP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メイリオ" panose="020B0604030504040204" pitchFamily="50" charset="-128"/>
              <a:ea typeface="メイリオ" panose="020B0604030504040204" pitchFamily="50" charset="-128"/>
              <a:cs typeface="+mn-cs"/>
            </a:endParaRPr>
          </a:p>
        </p:txBody>
      </p:sp>
      <p:cxnSp>
        <p:nvCxnSpPr>
          <p:cNvPr id="9" name="直線矢印コネクタ 8"/>
          <p:cNvCxnSpPr/>
          <p:nvPr/>
        </p:nvCxnSpPr>
        <p:spPr>
          <a:xfrm>
            <a:off x="2226516" y="1899882"/>
            <a:ext cx="243068" cy="671331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正方形/長方形 11"/>
          <p:cNvSpPr/>
          <p:nvPr/>
        </p:nvSpPr>
        <p:spPr>
          <a:xfrm>
            <a:off x="2148695" y="4629686"/>
            <a:ext cx="180049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ja-JP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游ゴシック" panose="020B0400000000000000" pitchFamily="50" charset="-128"/>
                <a:cs typeface="+mn-cs"/>
              </a:rPr>
              <a:t>実行ボタン</a:t>
            </a:r>
            <a:endParaRPr kumimoji="0" lang="en-US" altLang="ja-JP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游ゴシック" panose="020B0400000000000000" pitchFamily="50" charset="-128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ja-JP" altLang="ja-JP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3" name="正方形/長方形 12"/>
          <p:cNvSpPr/>
          <p:nvPr/>
        </p:nvSpPr>
        <p:spPr>
          <a:xfrm>
            <a:off x="651551" y="5421242"/>
            <a:ext cx="180049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ja-JP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結果ウィンドウ</a:t>
            </a:r>
            <a:endParaRPr kumimoji="0" lang="ja-JP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メイリオ" panose="020B0604030504040204" pitchFamily="50" charset="-128"/>
              <a:ea typeface="メイリオ" panose="020B0604030504040204" pitchFamily="50" charset="-128"/>
              <a:cs typeface="+mn-cs"/>
            </a:endParaRPr>
          </a:p>
        </p:txBody>
      </p:sp>
      <p:cxnSp>
        <p:nvCxnSpPr>
          <p:cNvPr id="14" name="直線矢印コネクタ 13"/>
          <p:cNvCxnSpPr>
            <a:cxnSpLocks/>
          </p:cNvCxnSpPr>
          <p:nvPr/>
        </p:nvCxnSpPr>
        <p:spPr>
          <a:xfrm>
            <a:off x="2226516" y="5873753"/>
            <a:ext cx="510334" cy="482598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正方形/長方形 17"/>
          <p:cNvSpPr/>
          <p:nvPr/>
        </p:nvSpPr>
        <p:spPr>
          <a:xfrm>
            <a:off x="2435860" y="5083334"/>
            <a:ext cx="968821" cy="482598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35465341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21844" y="88900"/>
            <a:ext cx="8771355" cy="613409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ja-JP" altLang="en-US" sz="2800" dirty="0"/>
              <a:t>④ 「</a:t>
            </a:r>
            <a:r>
              <a:rPr lang="en-US" altLang="ja-JP" sz="2800" b="1" dirty="0"/>
              <a:t>Execute</a:t>
            </a:r>
            <a:r>
              <a:rPr lang="ja-JP" altLang="en-US" sz="2800" dirty="0"/>
              <a:t>」をクリック</a:t>
            </a:r>
            <a:endParaRPr lang="en-US" altLang="ja-JP" sz="2800" dirty="0"/>
          </a:p>
          <a:p>
            <a:pPr marL="0" indent="0">
              <a:buNone/>
            </a:pPr>
            <a:r>
              <a:rPr lang="en-US" altLang="ja-JP" sz="2800" dirty="0"/>
              <a:t>SQL </a:t>
            </a:r>
            <a:r>
              <a:rPr lang="ja-JP" altLang="en-US" sz="2800" dirty="0"/>
              <a:t>文が</a:t>
            </a:r>
            <a:r>
              <a:rPr lang="ja-JP" altLang="en-US" sz="2800" b="1" dirty="0"/>
              <a:t>実行</a:t>
            </a:r>
            <a:r>
              <a:rPr lang="ja-JP" altLang="en-US" sz="2800" dirty="0"/>
              <a:t>され、結果が表示される。</a:t>
            </a:r>
            <a:endParaRPr lang="en-US" altLang="ja-JP" sz="2800" dirty="0"/>
          </a:p>
          <a:p>
            <a:pPr marL="0" indent="0">
              <a:buNone/>
            </a:pPr>
            <a:r>
              <a:rPr lang="ja-JP" altLang="en-US" sz="2800" dirty="0"/>
              <a:t>⑤ 下側のウインドウで、</a:t>
            </a:r>
            <a:r>
              <a:rPr lang="ja-JP" altLang="en-US" sz="2800" b="1" dirty="0"/>
              <a:t>結果を確認</a:t>
            </a:r>
            <a:r>
              <a:rPr lang="ja-JP" altLang="en-US" sz="2800" dirty="0"/>
              <a:t>。</a:t>
            </a:r>
            <a:endParaRPr lang="en-US" altLang="ja-JP" sz="2800" dirty="0"/>
          </a:p>
          <a:p>
            <a:pPr marL="0" indent="0">
              <a:buNone/>
            </a:pPr>
            <a:endParaRPr lang="en-US" altLang="ja-JP" sz="2800" dirty="0"/>
          </a:p>
          <a:p>
            <a:pPr marL="0" indent="0">
              <a:buNone/>
            </a:pPr>
            <a:endParaRPr kumimoji="1" lang="en-US" altLang="ja-JP" dirty="0"/>
          </a:p>
          <a:p>
            <a:pPr marL="0" indent="0">
              <a:buNone/>
            </a:pPr>
            <a:endParaRPr lang="en-US" altLang="ja-JP" dirty="0"/>
          </a:p>
          <a:p>
            <a:pPr marL="0" indent="0">
              <a:buNone/>
            </a:pPr>
            <a:endParaRPr kumimoji="1" lang="ja-JP" altLang="en-US" dirty="0"/>
          </a:p>
          <a:p>
            <a:pPr marL="0" indent="0">
              <a:buNone/>
            </a:pPr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205D82C-95A1-431E-8E38-AA614A14CDCF}" type="slidenum">
              <a:rPr kumimoji="1" lang="ja-JP" alt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50</a:t>
            </a:fld>
            <a:endParaRPr kumimoji="1" lang="ja-JP" altLang="en-US" sz="2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  <p:pic>
        <p:nvPicPr>
          <p:cNvPr id="6" name="図 5">
            <a:extLst>
              <a:ext uri="{FF2B5EF4-FFF2-40B4-BE49-F238E27FC236}">
                <a16:creationId xmlns:a16="http://schemas.microsoft.com/office/drawing/2014/main" id="{6D0DB42C-D8FF-ADBE-BF7B-281781E8963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6064" y="1751463"/>
            <a:ext cx="6514698" cy="51538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0686233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21845" y="88901"/>
            <a:ext cx="8461208" cy="82488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ja-JP" altLang="en-US" sz="2400" dirty="0"/>
              <a:t>④ </a:t>
            </a:r>
            <a:r>
              <a:rPr lang="ja-JP" altLang="en-US" sz="2400" b="1" dirty="0"/>
              <a:t>問い合わせ（クエリ）</a:t>
            </a:r>
            <a:r>
              <a:rPr lang="ja-JP" altLang="en-US" sz="2400" dirty="0"/>
              <a:t>を行う </a:t>
            </a:r>
            <a:r>
              <a:rPr lang="en-US" altLang="ja-JP" sz="2400" dirty="0"/>
              <a:t>SQL </a:t>
            </a:r>
            <a:r>
              <a:rPr lang="ja-JP" altLang="en-US" sz="2400" dirty="0"/>
              <a:t>を</a:t>
            </a:r>
            <a:r>
              <a:rPr lang="ja-JP" altLang="en-US" sz="2400" b="1" u="sng" dirty="0">
                <a:solidFill>
                  <a:srgbClr val="FF0000"/>
                </a:solidFill>
              </a:rPr>
              <a:t>追加</a:t>
            </a:r>
            <a:r>
              <a:rPr lang="ja-JP" altLang="en-US" sz="2400" dirty="0"/>
              <a:t>。 「</a:t>
            </a:r>
            <a:r>
              <a:rPr lang="en-US" altLang="ja-JP" sz="2400" dirty="0"/>
              <a:t>Execute</a:t>
            </a:r>
            <a:r>
              <a:rPr lang="ja-JP" altLang="en-US" sz="2400" dirty="0"/>
              <a:t>」をクリックして実行し、結果を確認</a:t>
            </a:r>
            <a:endParaRPr lang="en-US" altLang="ja-JP" sz="2400" dirty="0"/>
          </a:p>
          <a:p>
            <a:pPr marL="0" indent="0">
              <a:buNone/>
            </a:pPr>
            <a:endParaRPr lang="en-US" altLang="ja-JP" sz="2400" dirty="0"/>
          </a:p>
          <a:p>
            <a:pPr marL="0" indent="0">
              <a:buNone/>
            </a:pPr>
            <a:endParaRPr lang="en-US" altLang="ja-JP" sz="2400" dirty="0"/>
          </a:p>
          <a:p>
            <a:pPr marL="0" indent="0">
              <a:buNone/>
            </a:pPr>
            <a:endParaRPr lang="en-US" altLang="ja-JP" sz="2400" dirty="0"/>
          </a:p>
          <a:p>
            <a:pPr marL="0" indent="0">
              <a:buNone/>
            </a:pPr>
            <a:endParaRPr kumimoji="1" lang="en-US" altLang="ja-JP" dirty="0"/>
          </a:p>
          <a:p>
            <a:pPr marL="0" indent="0">
              <a:buNone/>
            </a:pPr>
            <a:endParaRPr lang="en-US" altLang="ja-JP" dirty="0"/>
          </a:p>
          <a:p>
            <a:pPr marL="0" indent="0">
              <a:buNone/>
            </a:pPr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205D82C-95A1-431E-8E38-AA614A14CDCF}" type="slidenum">
              <a:rPr kumimoji="1" lang="ja-JP" alt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51</a:t>
            </a:fld>
            <a:endParaRPr kumimoji="1" lang="ja-JP" altLang="en-US" sz="2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5" name="正方形/長方形 4"/>
          <p:cNvSpPr/>
          <p:nvPr/>
        </p:nvSpPr>
        <p:spPr>
          <a:xfrm>
            <a:off x="1010653" y="930208"/>
            <a:ext cx="7772400" cy="830997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ja-JP" sz="2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SELECT * FROM </a:t>
            </a:r>
            <a:r>
              <a:rPr lang="ja-JP" altLang="en-US" sz="2400" b="1" dirty="0">
                <a:solidFill>
                  <a:prstClr val="black"/>
                </a:solidFill>
                <a:latin typeface="Calibri" panose="020F0502020204030204"/>
                <a:ea typeface="游ゴシック" panose="020B0400000000000000" pitchFamily="50" charset="-128"/>
              </a:rPr>
              <a:t>商品</a:t>
            </a:r>
            <a:r>
              <a:rPr kumimoji="0" lang="ja-JP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 </a:t>
            </a:r>
            <a:endParaRPr kumimoji="0" lang="en-US" altLang="ja-JP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ja-JP" sz="2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INNER JOIN</a:t>
            </a:r>
            <a:r>
              <a:rPr kumimoji="0" lang="en-US" altLang="ja-JP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 </a:t>
            </a:r>
            <a:r>
              <a:rPr kumimoji="0" lang="ja-JP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購入 </a:t>
            </a:r>
            <a:r>
              <a:rPr kumimoji="0" lang="en-US" altLang="ja-JP" sz="2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ON</a:t>
            </a:r>
            <a:r>
              <a:rPr kumimoji="0" lang="en-US" altLang="ja-JP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 </a:t>
            </a:r>
            <a:r>
              <a:rPr lang="ja-JP" altLang="en-US" sz="2400" b="1" dirty="0">
                <a:solidFill>
                  <a:prstClr val="black"/>
                </a:solidFill>
                <a:latin typeface="Calibri" panose="020F0502020204030204"/>
                <a:ea typeface="游ゴシック" panose="020B0400000000000000" pitchFamily="50" charset="-128"/>
              </a:rPr>
              <a:t>商品</a:t>
            </a:r>
            <a:r>
              <a:rPr kumimoji="0" lang="en-US" altLang="ja-JP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.ID</a:t>
            </a:r>
            <a:r>
              <a:rPr kumimoji="0" lang="ja-JP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 </a:t>
            </a:r>
            <a:r>
              <a:rPr kumimoji="0" lang="en-US" altLang="ja-JP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= </a:t>
            </a:r>
            <a:r>
              <a:rPr lang="ja-JP" altLang="en-US" sz="2400" b="1" dirty="0">
                <a:solidFill>
                  <a:prstClr val="black"/>
                </a:solidFill>
                <a:latin typeface="Calibri" panose="020F0502020204030204"/>
                <a:ea typeface="游ゴシック" panose="020B0400000000000000" pitchFamily="50" charset="-128"/>
              </a:rPr>
              <a:t>購入</a:t>
            </a:r>
            <a:r>
              <a:rPr kumimoji="0" lang="en-US" altLang="ja-JP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.</a:t>
            </a:r>
            <a:r>
              <a:rPr lang="ja-JP" altLang="en-US" sz="2400" b="1" dirty="0">
                <a:solidFill>
                  <a:prstClr val="black"/>
                </a:solidFill>
                <a:latin typeface="Calibri" panose="020F0502020204030204"/>
                <a:ea typeface="游ゴシック" panose="020B0400000000000000" pitchFamily="50" charset="-128"/>
              </a:rPr>
              <a:t>商品</a:t>
            </a:r>
            <a:r>
              <a:rPr lang="en-US" altLang="ja-JP" sz="2400" b="1" dirty="0">
                <a:solidFill>
                  <a:prstClr val="black"/>
                </a:solidFill>
                <a:latin typeface="Calibri" panose="020F0502020204030204"/>
                <a:ea typeface="游ゴシック" panose="020B0400000000000000" pitchFamily="50" charset="-128"/>
              </a:rPr>
              <a:t>ID</a:t>
            </a:r>
            <a:r>
              <a:rPr kumimoji="0" lang="en-US" altLang="ja-JP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;</a:t>
            </a:r>
          </a:p>
        </p:txBody>
      </p:sp>
      <p:pic>
        <p:nvPicPr>
          <p:cNvPr id="7" name="図 6">
            <a:extLst>
              <a:ext uri="{FF2B5EF4-FFF2-40B4-BE49-F238E27FC236}">
                <a16:creationId xmlns:a16="http://schemas.microsoft.com/office/drawing/2014/main" id="{FC9F5EE1-974C-26C1-F1B7-B6B428CAFC7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353500"/>
            <a:ext cx="9144000" cy="2151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4807815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21845" y="88901"/>
            <a:ext cx="8461208" cy="82488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ja-JP" altLang="en-US" sz="2400" dirty="0"/>
              <a:t>⑤ </a:t>
            </a:r>
            <a:r>
              <a:rPr lang="ja-JP" altLang="en-US" sz="2400" b="1" dirty="0"/>
              <a:t>問い合わせ（クエリ）</a:t>
            </a:r>
            <a:r>
              <a:rPr lang="ja-JP" altLang="en-US" sz="2400" dirty="0"/>
              <a:t>を行う </a:t>
            </a:r>
            <a:r>
              <a:rPr lang="en-US" altLang="ja-JP" sz="2400" dirty="0"/>
              <a:t>SQL </a:t>
            </a:r>
            <a:r>
              <a:rPr lang="ja-JP" altLang="en-US" sz="2400" dirty="0"/>
              <a:t>を</a:t>
            </a:r>
            <a:r>
              <a:rPr lang="ja-JP" altLang="en-US" sz="2400" b="1" u="sng" dirty="0">
                <a:solidFill>
                  <a:srgbClr val="FF0000"/>
                </a:solidFill>
              </a:rPr>
              <a:t>追加</a:t>
            </a:r>
            <a:r>
              <a:rPr lang="ja-JP" altLang="en-US" sz="2400" dirty="0"/>
              <a:t>。 「</a:t>
            </a:r>
            <a:r>
              <a:rPr lang="en-US" altLang="ja-JP" sz="2400" dirty="0"/>
              <a:t>Execute</a:t>
            </a:r>
            <a:r>
              <a:rPr lang="ja-JP" altLang="en-US" sz="2400" dirty="0"/>
              <a:t>」をクリックして実行し、結果を確認</a:t>
            </a:r>
            <a:endParaRPr lang="en-US" altLang="ja-JP" sz="2400" dirty="0"/>
          </a:p>
          <a:p>
            <a:pPr marL="0" indent="0">
              <a:buNone/>
            </a:pPr>
            <a:endParaRPr lang="en-US" altLang="ja-JP" sz="2400" dirty="0"/>
          </a:p>
          <a:p>
            <a:pPr marL="0" indent="0">
              <a:buNone/>
            </a:pPr>
            <a:endParaRPr lang="en-US" altLang="ja-JP" sz="2400" dirty="0"/>
          </a:p>
          <a:p>
            <a:pPr marL="0" indent="0">
              <a:buNone/>
            </a:pPr>
            <a:endParaRPr lang="en-US" altLang="ja-JP" sz="2400" dirty="0"/>
          </a:p>
          <a:p>
            <a:pPr marL="0" indent="0">
              <a:buNone/>
            </a:pPr>
            <a:endParaRPr kumimoji="1" lang="en-US" altLang="ja-JP" dirty="0"/>
          </a:p>
          <a:p>
            <a:pPr marL="0" indent="0">
              <a:buNone/>
            </a:pPr>
            <a:endParaRPr lang="en-US" altLang="ja-JP" dirty="0"/>
          </a:p>
          <a:p>
            <a:pPr marL="0" indent="0">
              <a:buNone/>
            </a:pPr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205D82C-95A1-431E-8E38-AA614A14CDCF}" type="slidenum">
              <a:rPr kumimoji="1" lang="ja-JP" alt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52</a:t>
            </a:fld>
            <a:endParaRPr kumimoji="1" lang="ja-JP" altLang="en-US" sz="2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5" name="正方形/長方形 4"/>
          <p:cNvSpPr/>
          <p:nvPr/>
        </p:nvSpPr>
        <p:spPr>
          <a:xfrm>
            <a:off x="1010653" y="930208"/>
            <a:ext cx="7931818" cy="1200329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ja-JP" sz="2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SELECT </a:t>
            </a:r>
            <a:r>
              <a:rPr lang="ja-JP" altLang="en-US" sz="2400" b="1" dirty="0">
                <a:latin typeface="Calibri" panose="020F0502020204030204"/>
                <a:ea typeface="游ゴシック" panose="020B0400000000000000" pitchFamily="50" charset="-128"/>
              </a:rPr>
              <a:t>購入</a:t>
            </a:r>
            <a:r>
              <a:rPr lang="en-US" altLang="ja-JP" sz="2400" b="1" dirty="0">
                <a:latin typeface="Calibri" panose="020F0502020204030204"/>
                <a:ea typeface="游ゴシック" panose="020B0400000000000000" pitchFamily="50" charset="-128"/>
              </a:rPr>
              <a:t>.</a:t>
            </a:r>
            <a:r>
              <a:rPr lang="ja-JP" altLang="en-US" sz="2400" b="1" dirty="0">
                <a:latin typeface="Calibri" panose="020F0502020204030204"/>
                <a:ea typeface="游ゴシック" panose="020B0400000000000000" pitchFamily="50" charset="-128"/>
              </a:rPr>
              <a:t>購入日時</a:t>
            </a:r>
            <a:r>
              <a:rPr lang="en-US" altLang="ja-JP" sz="2400" b="1" dirty="0">
                <a:latin typeface="Calibri" panose="020F0502020204030204"/>
                <a:ea typeface="游ゴシック" panose="020B0400000000000000" pitchFamily="50" charset="-128"/>
              </a:rPr>
              <a:t>, </a:t>
            </a:r>
            <a:r>
              <a:rPr lang="ja-JP" altLang="en-US" sz="2400" b="1" dirty="0">
                <a:latin typeface="Calibri" panose="020F0502020204030204"/>
                <a:ea typeface="游ゴシック" panose="020B0400000000000000" pitchFamily="50" charset="-128"/>
              </a:rPr>
              <a:t>購入</a:t>
            </a:r>
            <a:r>
              <a:rPr lang="en-US" altLang="ja-JP" sz="2400" b="1" dirty="0">
                <a:latin typeface="Calibri" panose="020F0502020204030204"/>
                <a:ea typeface="游ゴシック" panose="020B0400000000000000" pitchFamily="50" charset="-128"/>
              </a:rPr>
              <a:t>.</a:t>
            </a:r>
            <a:r>
              <a:rPr lang="ja-JP" altLang="en-US" sz="2400" b="1" dirty="0">
                <a:latin typeface="Calibri" panose="020F0502020204030204"/>
                <a:ea typeface="游ゴシック" panose="020B0400000000000000" pitchFamily="50" charset="-128"/>
              </a:rPr>
              <a:t>購入者</a:t>
            </a:r>
            <a:r>
              <a:rPr lang="en-US" altLang="ja-JP" sz="2400" b="1" dirty="0">
                <a:latin typeface="Calibri" panose="020F0502020204030204"/>
                <a:ea typeface="游ゴシック" panose="020B0400000000000000" pitchFamily="50" charset="-128"/>
              </a:rPr>
              <a:t>, </a:t>
            </a:r>
            <a:r>
              <a:rPr lang="ja-JP" altLang="en-US" sz="2400" b="1" dirty="0">
                <a:latin typeface="Calibri" panose="020F0502020204030204"/>
                <a:ea typeface="游ゴシック" panose="020B0400000000000000" pitchFamily="50" charset="-128"/>
              </a:rPr>
              <a:t>購入</a:t>
            </a:r>
            <a:r>
              <a:rPr lang="en-US" altLang="ja-JP" sz="2400" b="1" dirty="0">
                <a:latin typeface="Calibri" panose="020F0502020204030204"/>
                <a:ea typeface="游ゴシック" panose="020B0400000000000000" pitchFamily="50" charset="-128"/>
              </a:rPr>
              <a:t>.</a:t>
            </a:r>
            <a:r>
              <a:rPr lang="ja-JP" altLang="en-US" sz="2400" b="1" dirty="0">
                <a:latin typeface="Calibri" panose="020F0502020204030204"/>
                <a:ea typeface="游ゴシック" panose="020B0400000000000000" pitchFamily="50" charset="-128"/>
              </a:rPr>
              <a:t>数量 </a:t>
            </a:r>
            <a:r>
              <a:rPr lang="en-US" altLang="ja-JP" sz="2400" b="1" dirty="0">
                <a:latin typeface="Calibri" panose="020F0502020204030204"/>
                <a:ea typeface="游ゴシック" panose="020B0400000000000000" pitchFamily="50" charset="-128"/>
              </a:rPr>
              <a:t>* </a:t>
            </a:r>
            <a:r>
              <a:rPr lang="ja-JP" altLang="en-US" sz="2400" b="1" dirty="0">
                <a:latin typeface="Calibri" panose="020F0502020204030204"/>
                <a:ea typeface="游ゴシック" panose="020B0400000000000000" pitchFamily="50" charset="-128"/>
              </a:rPr>
              <a:t>商品</a:t>
            </a:r>
            <a:r>
              <a:rPr lang="en-US" altLang="ja-JP" sz="2400" b="1" dirty="0">
                <a:latin typeface="Calibri" panose="020F0502020204030204"/>
                <a:ea typeface="游ゴシック" panose="020B0400000000000000" pitchFamily="50" charset="-128"/>
              </a:rPr>
              <a:t>.</a:t>
            </a:r>
            <a:r>
              <a:rPr lang="ja-JP" altLang="en-US" sz="2400" b="1" dirty="0">
                <a:latin typeface="Calibri" panose="020F0502020204030204"/>
                <a:ea typeface="游ゴシック" panose="020B0400000000000000" pitchFamily="50" charset="-128"/>
              </a:rPr>
              <a:t>単価</a:t>
            </a:r>
            <a:endParaRPr kumimoji="0" lang="en-US" altLang="ja-JP" sz="24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ja-JP" sz="2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FROM </a:t>
            </a:r>
            <a:r>
              <a:rPr lang="ja-JP" altLang="en-US" sz="2400" b="1" dirty="0">
                <a:solidFill>
                  <a:prstClr val="black"/>
                </a:solidFill>
                <a:latin typeface="Calibri" panose="020F0502020204030204"/>
                <a:ea typeface="游ゴシック" panose="020B0400000000000000" pitchFamily="50" charset="-128"/>
              </a:rPr>
              <a:t>商品</a:t>
            </a:r>
            <a:r>
              <a:rPr kumimoji="0" lang="ja-JP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 </a:t>
            </a:r>
            <a:endParaRPr kumimoji="0" lang="en-US" altLang="ja-JP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ja-JP" sz="2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INNER JOIN</a:t>
            </a:r>
            <a:r>
              <a:rPr kumimoji="0" lang="en-US" altLang="ja-JP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 </a:t>
            </a:r>
            <a:r>
              <a:rPr kumimoji="0" lang="ja-JP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購入 </a:t>
            </a:r>
            <a:r>
              <a:rPr kumimoji="0" lang="en-US" altLang="ja-JP" sz="2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ON</a:t>
            </a:r>
            <a:r>
              <a:rPr kumimoji="0" lang="en-US" altLang="ja-JP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 </a:t>
            </a:r>
            <a:r>
              <a:rPr lang="ja-JP" altLang="en-US" sz="2400" b="1" dirty="0">
                <a:solidFill>
                  <a:prstClr val="black"/>
                </a:solidFill>
                <a:latin typeface="Calibri" panose="020F0502020204030204"/>
                <a:ea typeface="游ゴシック" panose="020B0400000000000000" pitchFamily="50" charset="-128"/>
              </a:rPr>
              <a:t>商品</a:t>
            </a:r>
            <a:r>
              <a:rPr kumimoji="0" lang="en-US" altLang="ja-JP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.ID</a:t>
            </a:r>
            <a:r>
              <a:rPr kumimoji="0" lang="ja-JP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 </a:t>
            </a:r>
            <a:r>
              <a:rPr kumimoji="0" lang="en-US" altLang="ja-JP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= </a:t>
            </a:r>
            <a:r>
              <a:rPr lang="ja-JP" altLang="en-US" sz="2400" b="1" dirty="0">
                <a:solidFill>
                  <a:prstClr val="black"/>
                </a:solidFill>
                <a:latin typeface="Calibri" panose="020F0502020204030204"/>
                <a:ea typeface="游ゴシック" panose="020B0400000000000000" pitchFamily="50" charset="-128"/>
              </a:rPr>
              <a:t>購入</a:t>
            </a:r>
            <a:r>
              <a:rPr kumimoji="0" lang="en-US" altLang="ja-JP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.</a:t>
            </a:r>
            <a:r>
              <a:rPr lang="ja-JP" altLang="en-US" sz="2400" b="1" dirty="0">
                <a:solidFill>
                  <a:prstClr val="black"/>
                </a:solidFill>
                <a:latin typeface="Calibri" panose="020F0502020204030204"/>
                <a:ea typeface="游ゴシック" panose="020B0400000000000000" pitchFamily="50" charset="-128"/>
              </a:rPr>
              <a:t>商品</a:t>
            </a:r>
            <a:r>
              <a:rPr lang="en-US" altLang="ja-JP" sz="2400" b="1" dirty="0">
                <a:solidFill>
                  <a:prstClr val="black"/>
                </a:solidFill>
                <a:latin typeface="Calibri" panose="020F0502020204030204"/>
                <a:ea typeface="游ゴシック" panose="020B0400000000000000" pitchFamily="50" charset="-128"/>
              </a:rPr>
              <a:t>ID</a:t>
            </a:r>
            <a:r>
              <a:rPr kumimoji="0" lang="en-US" altLang="ja-JP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;</a:t>
            </a:r>
          </a:p>
        </p:txBody>
      </p:sp>
      <p:pic>
        <p:nvPicPr>
          <p:cNvPr id="6" name="図 5">
            <a:extLst>
              <a:ext uri="{FF2B5EF4-FFF2-40B4-BE49-F238E27FC236}">
                <a16:creationId xmlns:a16="http://schemas.microsoft.com/office/drawing/2014/main" id="{5ACDC552-7112-4C89-CB81-CC0F5E054F1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3969" y="2546239"/>
            <a:ext cx="6501010" cy="30075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7339578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21845" y="88901"/>
            <a:ext cx="8461208" cy="82488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ja-JP" altLang="en-US" sz="2400" dirty="0"/>
              <a:t>⑥ </a:t>
            </a:r>
            <a:r>
              <a:rPr lang="ja-JP" altLang="en-US" sz="2400" b="1" dirty="0"/>
              <a:t>問い合わせ（クエリ）</a:t>
            </a:r>
            <a:r>
              <a:rPr lang="ja-JP" altLang="en-US" sz="2400" dirty="0"/>
              <a:t>を行う </a:t>
            </a:r>
            <a:r>
              <a:rPr lang="en-US" altLang="ja-JP" sz="2400" dirty="0"/>
              <a:t>SQL </a:t>
            </a:r>
            <a:r>
              <a:rPr lang="ja-JP" altLang="en-US" sz="2400" dirty="0"/>
              <a:t>を</a:t>
            </a:r>
            <a:r>
              <a:rPr lang="ja-JP" altLang="en-US" sz="2400" b="1" u="sng" dirty="0">
                <a:solidFill>
                  <a:srgbClr val="FF0000"/>
                </a:solidFill>
              </a:rPr>
              <a:t>追加</a:t>
            </a:r>
            <a:r>
              <a:rPr lang="ja-JP" altLang="en-US" sz="2400" dirty="0"/>
              <a:t>。 「</a:t>
            </a:r>
            <a:r>
              <a:rPr lang="en-US" altLang="ja-JP" sz="2400" dirty="0"/>
              <a:t>Execute</a:t>
            </a:r>
            <a:r>
              <a:rPr lang="ja-JP" altLang="en-US" sz="2400" dirty="0"/>
              <a:t>」をクリックして実行し、結果を確認</a:t>
            </a:r>
            <a:endParaRPr lang="en-US" altLang="ja-JP" sz="2400" dirty="0"/>
          </a:p>
          <a:p>
            <a:pPr marL="0" indent="0">
              <a:buNone/>
            </a:pPr>
            <a:endParaRPr lang="en-US" altLang="ja-JP" sz="2400" dirty="0"/>
          </a:p>
          <a:p>
            <a:pPr marL="0" indent="0">
              <a:buNone/>
            </a:pPr>
            <a:endParaRPr lang="en-US" altLang="ja-JP" sz="2400" dirty="0"/>
          </a:p>
          <a:p>
            <a:pPr marL="0" indent="0">
              <a:buNone/>
            </a:pPr>
            <a:endParaRPr lang="en-US" altLang="ja-JP" sz="2400" dirty="0"/>
          </a:p>
          <a:p>
            <a:pPr marL="0" indent="0">
              <a:buNone/>
            </a:pPr>
            <a:endParaRPr kumimoji="1" lang="en-US" altLang="ja-JP" dirty="0"/>
          </a:p>
          <a:p>
            <a:pPr marL="0" indent="0">
              <a:buNone/>
            </a:pPr>
            <a:endParaRPr lang="en-US" altLang="ja-JP" dirty="0"/>
          </a:p>
          <a:p>
            <a:pPr marL="0" indent="0">
              <a:buNone/>
            </a:pPr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205D82C-95A1-431E-8E38-AA614A14CDCF}" type="slidenum">
              <a:rPr kumimoji="1" lang="ja-JP" alt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53</a:t>
            </a:fld>
            <a:endParaRPr kumimoji="1" lang="ja-JP" altLang="en-US" sz="2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2" name="正方形/長方形 1">
            <a:extLst>
              <a:ext uri="{FF2B5EF4-FFF2-40B4-BE49-F238E27FC236}">
                <a16:creationId xmlns:a16="http://schemas.microsoft.com/office/drawing/2014/main" id="{E1249C63-86BA-7009-6D66-550003D529BE}"/>
              </a:ext>
            </a:extLst>
          </p:cNvPr>
          <p:cNvSpPr/>
          <p:nvPr/>
        </p:nvSpPr>
        <p:spPr>
          <a:xfrm>
            <a:off x="321845" y="862820"/>
            <a:ext cx="8732253" cy="1569660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ja-JP" sz="2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SELECT</a:t>
            </a:r>
            <a:r>
              <a:rPr kumimoji="0" lang="en-US" altLang="ja-JP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 </a:t>
            </a:r>
            <a:r>
              <a:rPr lang="ja-JP" altLang="en-US" sz="2400" b="1" dirty="0">
                <a:solidFill>
                  <a:prstClr val="black"/>
                </a:solidFill>
                <a:latin typeface="Calibri" panose="020F0502020204030204"/>
                <a:ea typeface="游ゴシック" panose="020B0400000000000000" pitchFamily="50" charset="-128"/>
              </a:rPr>
              <a:t>購入</a:t>
            </a:r>
            <a:r>
              <a:rPr lang="en-US" altLang="ja-JP" sz="2400" b="1" dirty="0">
                <a:solidFill>
                  <a:prstClr val="black"/>
                </a:solidFill>
                <a:latin typeface="Calibri" panose="020F0502020204030204"/>
                <a:ea typeface="游ゴシック" panose="020B0400000000000000" pitchFamily="50" charset="-128"/>
              </a:rPr>
              <a:t>.</a:t>
            </a:r>
            <a:r>
              <a:rPr lang="ja-JP" altLang="en-US" sz="2400" b="1" dirty="0">
                <a:solidFill>
                  <a:prstClr val="black"/>
                </a:solidFill>
                <a:latin typeface="Calibri" panose="020F0502020204030204"/>
                <a:ea typeface="游ゴシック" panose="020B0400000000000000" pitchFamily="50" charset="-128"/>
              </a:rPr>
              <a:t>購入者</a:t>
            </a:r>
            <a:r>
              <a:rPr kumimoji="0" lang="en-US" altLang="ja-JP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, </a:t>
            </a:r>
            <a:r>
              <a:rPr kumimoji="0" lang="en-US" altLang="ja-JP" sz="2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SUM</a:t>
            </a:r>
            <a:r>
              <a:rPr kumimoji="0" lang="en-US" altLang="ja-JP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(</a:t>
            </a:r>
            <a:r>
              <a:rPr kumimoji="0" lang="ja-JP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購入</a:t>
            </a:r>
            <a:r>
              <a:rPr kumimoji="0" lang="en-US" altLang="ja-JP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.</a:t>
            </a:r>
            <a:r>
              <a:rPr kumimoji="0" lang="ja-JP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数量 </a:t>
            </a:r>
            <a:r>
              <a:rPr kumimoji="0" lang="ja-JP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*</a:t>
            </a:r>
            <a:r>
              <a:rPr kumimoji="0" lang="ja-JP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 商品</a:t>
            </a:r>
            <a:r>
              <a:rPr kumimoji="0" lang="en-US" altLang="ja-JP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.</a:t>
            </a:r>
            <a:r>
              <a:rPr kumimoji="0" lang="ja-JP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単価</a:t>
            </a:r>
            <a:r>
              <a:rPr kumimoji="0" lang="en-US" altLang="ja-JP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) 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ja-JP" sz="2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FROM</a:t>
            </a:r>
            <a:r>
              <a:rPr kumimoji="0" lang="en-US" altLang="ja-JP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 </a:t>
            </a:r>
            <a:r>
              <a:rPr lang="ja-JP" altLang="en-US" sz="2400" b="1" dirty="0">
                <a:solidFill>
                  <a:prstClr val="black"/>
                </a:solidFill>
                <a:latin typeface="Calibri" panose="020F0502020204030204"/>
                <a:ea typeface="游ゴシック" panose="020B0400000000000000" pitchFamily="50" charset="-128"/>
              </a:rPr>
              <a:t>商品</a:t>
            </a:r>
            <a:endParaRPr kumimoji="0" lang="ja-JP" altLang="en-US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ja-JP" sz="2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INNER JOIN</a:t>
            </a:r>
            <a:r>
              <a:rPr kumimoji="0" lang="en-US" altLang="ja-JP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 </a:t>
            </a:r>
            <a:r>
              <a:rPr kumimoji="0" lang="ja-JP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購入 </a:t>
            </a:r>
            <a:r>
              <a:rPr kumimoji="0" lang="en-US" altLang="ja-JP" sz="2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ON</a:t>
            </a:r>
            <a:r>
              <a:rPr kumimoji="0" lang="en-US" altLang="ja-JP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 </a:t>
            </a:r>
            <a:r>
              <a:rPr lang="ja-JP" altLang="en-US" sz="2400" b="1" dirty="0">
                <a:solidFill>
                  <a:prstClr val="black"/>
                </a:solidFill>
                <a:latin typeface="Calibri" panose="020F0502020204030204"/>
                <a:ea typeface="游ゴシック" panose="020B0400000000000000" pitchFamily="50" charset="-128"/>
              </a:rPr>
              <a:t>商品</a:t>
            </a:r>
            <a:r>
              <a:rPr kumimoji="0" lang="en-US" altLang="ja-JP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.ID</a:t>
            </a:r>
            <a:r>
              <a:rPr kumimoji="0" lang="ja-JP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 </a:t>
            </a:r>
            <a:r>
              <a:rPr kumimoji="0" lang="en-US" altLang="ja-JP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= </a:t>
            </a:r>
            <a:r>
              <a:rPr kumimoji="0" lang="ja-JP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購入</a:t>
            </a:r>
            <a:r>
              <a:rPr kumimoji="0" lang="en-US" altLang="ja-JP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.</a:t>
            </a:r>
            <a:r>
              <a:rPr kumimoji="0" lang="ja-JP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商品</a:t>
            </a:r>
            <a:r>
              <a:rPr kumimoji="0" lang="en-US" altLang="ja-JP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ID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ja-JP" sz="2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GROUP BY </a:t>
            </a:r>
            <a:r>
              <a:rPr lang="ja-JP" altLang="en-US" sz="2400" b="1" dirty="0">
                <a:solidFill>
                  <a:prstClr val="black"/>
                </a:solidFill>
                <a:latin typeface="Calibri" panose="020F0502020204030204"/>
                <a:ea typeface="游ゴシック" panose="020B0400000000000000" pitchFamily="50" charset="-128"/>
              </a:rPr>
              <a:t>購入</a:t>
            </a:r>
            <a:r>
              <a:rPr lang="en-US" altLang="ja-JP" sz="2400" b="1" dirty="0">
                <a:solidFill>
                  <a:prstClr val="black"/>
                </a:solidFill>
                <a:latin typeface="Calibri" panose="020F0502020204030204"/>
                <a:ea typeface="游ゴシック" panose="020B0400000000000000" pitchFamily="50" charset="-128"/>
              </a:rPr>
              <a:t>.</a:t>
            </a:r>
            <a:r>
              <a:rPr lang="ja-JP" altLang="en-US" sz="2400" b="1" dirty="0">
                <a:solidFill>
                  <a:prstClr val="black"/>
                </a:solidFill>
                <a:latin typeface="Calibri" panose="020F0502020204030204"/>
                <a:ea typeface="游ゴシック" panose="020B0400000000000000" pitchFamily="50" charset="-128"/>
              </a:rPr>
              <a:t>購入者</a:t>
            </a:r>
            <a:r>
              <a:rPr kumimoji="0" lang="en-US" altLang="ja-JP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;</a:t>
            </a: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5A311522-262E-184C-3D8C-B000B7C19C33}"/>
              </a:ext>
            </a:extLst>
          </p:cNvPr>
          <p:cNvSpPr txBox="1"/>
          <p:nvPr/>
        </p:nvSpPr>
        <p:spPr>
          <a:xfrm>
            <a:off x="5530307" y="2482661"/>
            <a:ext cx="3570208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２つのテーブルを使い、</a:t>
            </a:r>
            <a:endParaRPr kumimoji="1" lang="en-US" altLang="ja-JP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400" dirty="0">
                <a:solidFill>
                  <a:prstClr val="black"/>
                </a:solidFill>
                <a:latin typeface="Calibri" panose="020F0502020204030204"/>
                <a:ea typeface="游ゴシック" panose="020B0400000000000000" pitchFamily="50" charset="-128"/>
              </a:rPr>
              <a:t>購入者</a:t>
            </a: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ごとに申し込みの</a:t>
            </a:r>
            <a:endParaRPr kumimoji="1" lang="en-US" altLang="ja-JP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合計金額を求める</a:t>
            </a:r>
          </a:p>
        </p:txBody>
      </p:sp>
      <p:pic>
        <p:nvPicPr>
          <p:cNvPr id="7" name="図 6">
            <a:extLst>
              <a:ext uri="{FF2B5EF4-FFF2-40B4-BE49-F238E27FC236}">
                <a16:creationId xmlns:a16="http://schemas.microsoft.com/office/drawing/2014/main" id="{B4BC6936-4565-0865-1E1A-20556E4E99A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1910" y="3593130"/>
            <a:ext cx="6997977" cy="30531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2623296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21845" y="88901"/>
            <a:ext cx="8461208" cy="82488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ja-JP" altLang="en-US" sz="2400" dirty="0"/>
              <a:t>⑦ </a:t>
            </a:r>
            <a:r>
              <a:rPr lang="ja-JP" altLang="en-US" sz="2400" b="1" dirty="0"/>
              <a:t>問い合わせ（クエリ）</a:t>
            </a:r>
            <a:r>
              <a:rPr lang="ja-JP" altLang="en-US" sz="2400" dirty="0"/>
              <a:t>を行う </a:t>
            </a:r>
            <a:r>
              <a:rPr lang="en-US" altLang="ja-JP" sz="2400" dirty="0"/>
              <a:t>SQL </a:t>
            </a:r>
            <a:r>
              <a:rPr lang="ja-JP" altLang="en-US" sz="2400" dirty="0"/>
              <a:t>を</a:t>
            </a:r>
            <a:r>
              <a:rPr lang="ja-JP" altLang="en-US" sz="2400" b="1" u="sng" dirty="0">
                <a:solidFill>
                  <a:srgbClr val="FF0000"/>
                </a:solidFill>
              </a:rPr>
              <a:t>追加</a:t>
            </a:r>
            <a:r>
              <a:rPr lang="ja-JP" altLang="en-US" sz="2400" dirty="0"/>
              <a:t>。 「</a:t>
            </a:r>
            <a:r>
              <a:rPr lang="en-US" altLang="ja-JP" sz="2400" dirty="0"/>
              <a:t>Execute</a:t>
            </a:r>
            <a:r>
              <a:rPr lang="ja-JP" altLang="en-US" sz="2400" dirty="0"/>
              <a:t>」をクリックして実行し、結果を確認</a:t>
            </a:r>
            <a:endParaRPr lang="en-US" altLang="ja-JP" sz="2400" dirty="0"/>
          </a:p>
          <a:p>
            <a:pPr marL="0" indent="0">
              <a:buNone/>
            </a:pPr>
            <a:endParaRPr lang="en-US" altLang="ja-JP" sz="2400" dirty="0"/>
          </a:p>
          <a:p>
            <a:pPr marL="0" indent="0">
              <a:buNone/>
            </a:pPr>
            <a:endParaRPr lang="en-US" altLang="ja-JP" sz="2400" dirty="0"/>
          </a:p>
          <a:p>
            <a:pPr marL="0" indent="0">
              <a:buNone/>
            </a:pPr>
            <a:endParaRPr lang="en-US" altLang="ja-JP" sz="2400" dirty="0"/>
          </a:p>
          <a:p>
            <a:pPr marL="0" indent="0">
              <a:buNone/>
            </a:pPr>
            <a:endParaRPr kumimoji="1" lang="en-US" altLang="ja-JP" dirty="0"/>
          </a:p>
          <a:p>
            <a:pPr marL="0" indent="0">
              <a:buNone/>
            </a:pPr>
            <a:endParaRPr lang="en-US" altLang="ja-JP" dirty="0"/>
          </a:p>
          <a:p>
            <a:pPr marL="0" indent="0">
              <a:buNone/>
            </a:pPr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205D82C-95A1-431E-8E38-AA614A14CDCF}" type="slidenum">
              <a:rPr kumimoji="1" lang="ja-JP" alt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54</a:t>
            </a:fld>
            <a:endParaRPr kumimoji="1" lang="ja-JP" altLang="en-US" sz="2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2" name="正方形/長方形 1">
            <a:extLst>
              <a:ext uri="{FF2B5EF4-FFF2-40B4-BE49-F238E27FC236}">
                <a16:creationId xmlns:a16="http://schemas.microsoft.com/office/drawing/2014/main" id="{E1249C63-86BA-7009-6D66-550003D529BE}"/>
              </a:ext>
            </a:extLst>
          </p:cNvPr>
          <p:cNvSpPr/>
          <p:nvPr/>
        </p:nvSpPr>
        <p:spPr>
          <a:xfrm>
            <a:off x="321845" y="862820"/>
            <a:ext cx="8732253" cy="1200329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ja-JP" sz="2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SELECT</a:t>
            </a:r>
            <a:r>
              <a:rPr lang="ja-JP" altLang="en-US" sz="2400" b="1" dirty="0">
                <a:solidFill>
                  <a:srgbClr val="C00000"/>
                </a:solidFill>
                <a:latin typeface="Calibri" panose="020F0502020204030204"/>
                <a:ea typeface="游ゴシック" panose="020B0400000000000000" pitchFamily="50" charset="-128"/>
              </a:rPr>
              <a:t> </a:t>
            </a:r>
            <a:r>
              <a:rPr kumimoji="0" lang="ja-JP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商品名</a:t>
            </a:r>
            <a:r>
              <a:rPr kumimoji="0" lang="en-US" altLang="ja-JP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, </a:t>
            </a:r>
            <a:r>
              <a:rPr kumimoji="0" lang="en-US" altLang="ja-JP" sz="2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MAX</a:t>
            </a:r>
            <a:r>
              <a:rPr lang="en-US" altLang="ja-JP" sz="2400" b="1" dirty="0">
                <a:solidFill>
                  <a:prstClr val="black"/>
                </a:solidFill>
                <a:latin typeface="Calibri" panose="020F0502020204030204"/>
                <a:ea typeface="游ゴシック" panose="020B0400000000000000" pitchFamily="50" charset="-128"/>
              </a:rPr>
              <a:t>(</a:t>
            </a:r>
            <a:r>
              <a:rPr lang="ja-JP" altLang="en-US" sz="2400" b="1" dirty="0">
                <a:solidFill>
                  <a:prstClr val="black"/>
                </a:solidFill>
                <a:latin typeface="Calibri" panose="020F0502020204030204"/>
                <a:ea typeface="游ゴシック" panose="020B0400000000000000" pitchFamily="50" charset="-128"/>
              </a:rPr>
              <a:t>改訂日時</a:t>
            </a:r>
            <a:r>
              <a:rPr lang="en-US" altLang="ja-JP" sz="2400" b="1" dirty="0">
                <a:solidFill>
                  <a:prstClr val="black"/>
                </a:solidFill>
                <a:latin typeface="Calibri" panose="020F0502020204030204"/>
                <a:ea typeface="游ゴシック" panose="020B0400000000000000" pitchFamily="50" charset="-128"/>
              </a:rPr>
              <a:t>)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ja-JP" sz="2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FROM </a:t>
            </a:r>
            <a:r>
              <a:rPr lang="ja-JP" altLang="en-US" sz="2400" b="1" dirty="0">
                <a:solidFill>
                  <a:prstClr val="black"/>
                </a:solidFill>
                <a:latin typeface="Calibri" panose="020F0502020204030204"/>
                <a:ea typeface="游ゴシック" panose="020B0400000000000000" pitchFamily="50" charset="-128"/>
              </a:rPr>
              <a:t>商品</a:t>
            </a:r>
            <a:endParaRPr lang="en-US" altLang="ja-JP" sz="2400" b="1" dirty="0">
              <a:solidFill>
                <a:prstClr val="black"/>
              </a:solidFill>
              <a:latin typeface="Calibri" panose="020F0502020204030204"/>
              <a:ea typeface="游ゴシック" panose="020B0400000000000000" pitchFamily="50" charset="-128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ja-JP" sz="2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GROUP BY </a:t>
            </a:r>
            <a:r>
              <a:rPr lang="ja-JP" altLang="en-US" sz="2400" b="1" dirty="0">
                <a:solidFill>
                  <a:prstClr val="black"/>
                </a:solidFill>
                <a:latin typeface="Calibri" panose="020F0502020204030204"/>
                <a:ea typeface="游ゴシック" panose="020B0400000000000000" pitchFamily="50" charset="-128"/>
              </a:rPr>
              <a:t>商品名</a:t>
            </a:r>
            <a:r>
              <a:rPr lang="en-US" altLang="ja-JP" sz="2400" b="1" dirty="0">
                <a:solidFill>
                  <a:prstClr val="black"/>
                </a:solidFill>
                <a:latin typeface="Calibri" panose="020F0502020204030204"/>
                <a:ea typeface="游ゴシック" panose="020B0400000000000000" pitchFamily="50" charset="-128"/>
              </a:rPr>
              <a:t>;</a:t>
            </a: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5A311522-262E-184C-3D8C-B000B7C19C33}"/>
              </a:ext>
            </a:extLst>
          </p:cNvPr>
          <p:cNvSpPr txBox="1"/>
          <p:nvPr/>
        </p:nvSpPr>
        <p:spPr>
          <a:xfrm>
            <a:off x="5580485" y="2236903"/>
            <a:ext cx="326243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400" dirty="0">
                <a:solidFill>
                  <a:prstClr val="black"/>
                </a:solidFill>
                <a:latin typeface="Calibri" panose="020F0502020204030204"/>
                <a:ea typeface="游ゴシック" panose="020B0400000000000000" pitchFamily="50" charset="-128"/>
              </a:rPr>
              <a:t>各商品の最新の</a:t>
            </a:r>
            <a:endParaRPr kumimoji="1" lang="en-US" altLang="ja-JP" sz="2400" dirty="0">
              <a:solidFill>
                <a:prstClr val="black"/>
              </a:solidFill>
              <a:latin typeface="Calibri" panose="020F0502020204030204"/>
              <a:ea typeface="游ゴシック" panose="020B0400000000000000" pitchFamily="50" charset="-128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400" dirty="0">
                <a:solidFill>
                  <a:prstClr val="black"/>
                </a:solidFill>
                <a:latin typeface="Calibri" panose="020F0502020204030204"/>
                <a:ea typeface="游ゴシック" panose="020B0400000000000000" pitchFamily="50" charset="-128"/>
              </a:rPr>
              <a:t>改訂日時</a:t>
            </a: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を得ている。</a:t>
            </a:r>
          </a:p>
        </p:txBody>
      </p:sp>
      <p:pic>
        <p:nvPicPr>
          <p:cNvPr id="8" name="図 7">
            <a:extLst>
              <a:ext uri="{FF2B5EF4-FFF2-40B4-BE49-F238E27FC236}">
                <a16:creationId xmlns:a16="http://schemas.microsoft.com/office/drawing/2014/main" id="{F4C54519-255F-C9DC-C40E-C419620779A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8361" y="3168766"/>
            <a:ext cx="7344954" cy="34774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8511831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21845" y="88901"/>
            <a:ext cx="8461208" cy="82488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ja-JP" altLang="en-US" sz="2400" dirty="0"/>
              <a:t>⑧ </a:t>
            </a:r>
            <a:r>
              <a:rPr lang="ja-JP" altLang="en-US" sz="2400" b="1" dirty="0"/>
              <a:t>問い合わせ（クエリ）</a:t>
            </a:r>
            <a:r>
              <a:rPr lang="ja-JP" altLang="en-US" sz="2400" dirty="0"/>
              <a:t>を行う </a:t>
            </a:r>
            <a:r>
              <a:rPr lang="en-US" altLang="ja-JP" sz="2400" dirty="0"/>
              <a:t>SQL </a:t>
            </a:r>
            <a:r>
              <a:rPr lang="ja-JP" altLang="en-US" sz="2400" dirty="0"/>
              <a:t>を</a:t>
            </a:r>
            <a:r>
              <a:rPr lang="ja-JP" altLang="en-US" sz="2400" b="1" u="sng" dirty="0">
                <a:solidFill>
                  <a:srgbClr val="FF0000"/>
                </a:solidFill>
              </a:rPr>
              <a:t>追加</a:t>
            </a:r>
            <a:r>
              <a:rPr lang="ja-JP" altLang="en-US" sz="2400" dirty="0"/>
              <a:t>。 「</a:t>
            </a:r>
            <a:r>
              <a:rPr lang="en-US" altLang="ja-JP" sz="2400" dirty="0"/>
              <a:t>Execute</a:t>
            </a:r>
            <a:r>
              <a:rPr lang="ja-JP" altLang="en-US" sz="2400" dirty="0"/>
              <a:t>」をクリックして実行し、結果を確認</a:t>
            </a:r>
            <a:endParaRPr lang="en-US" altLang="ja-JP" sz="2400" dirty="0"/>
          </a:p>
          <a:p>
            <a:pPr marL="0" indent="0">
              <a:buNone/>
            </a:pPr>
            <a:endParaRPr lang="en-US" altLang="ja-JP" sz="2400" dirty="0"/>
          </a:p>
          <a:p>
            <a:pPr marL="0" indent="0">
              <a:buNone/>
            </a:pPr>
            <a:endParaRPr lang="en-US" altLang="ja-JP" sz="2400" dirty="0"/>
          </a:p>
          <a:p>
            <a:pPr marL="0" indent="0">
              <a:buNone/>
            </a:pPr>
            <a:endParaRPr lang="en-US" altLang="ja-JP" sz="2400" dirty="0"/>
          </a:p>
          <a:p>
            <a:pPr marL="0" indent="0">
              <a:buNone/>
            </a:pPr>
            <a:endParaRPr kumimoji="1" lang="en-US" altLang="ja-JP" dirty="0"/>
          </a:p>
          <a:p>
            <a:pPr marL="0" indent="0">
              <a:buNone/>
            </a:pPr>
            <a:endParaRPr lang="en-US" altLang="ja-JP" dirty="0"/>
          </a:p>
          <a:p>
            <a:pPr marL="0" indent="0">
              <a:buNone/>
            </a:pPr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205D82C-95A1-431E-8E38-AA614A14CDCF}" type="slidenum">
              <a:rPr kumimoji="1" lang="ja-JP" alt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55</a:t>
            </a:fld>
            <a:endParaRPr kumimoji="1" lang="ja-JP" altLang="en-US" sz="2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2" name="正方形/長方形 1">
            <a:extLst>
              <a:ext uri="{FF2B5EF4-FFF2-40B4-BE49-F238E27FC236}">
                <a16:creationId xmlns:a16="http://schemas.microsoft.com/office/drawing/2014/main" id="{E1249C63-86BA-7009-6D66-550003D529BE}"/>
              </a:ext>
            </a:extLst>
          </p:cNvPr>
          <p:cNvSpPr/>
          <p:nvPr/>
        </p:nvSpPr>
        <p:spPr>
          <a:xfrm>
            <a:off x="321845" y="862820"/>
            <a:ext cx="8732253" cy="2308324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ja-JP" sz="2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SELECT</a:t>
            </a:r>
            <a:r>
              <a:rPr kumimoji="0" lang="en-US" altLang="ja-JP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 </a:t>
            </a:r>
            <a:r>
              <a:rPr lang="ja-JP" altLang="en-US" sz="2400" b="1" dirty="0">
                <a:solidFill>
                  <a:prstClr val="black"/>
                </a:solidFill>
                <a:latin typeface="Calibri" panose="020F0502020204030204"/>
                <a:ea typeface="游ゴシック" panose="020B0400000000000000" pitchFamily="50" charset="-128"/>
              </a:rPr>
              <a:t>商品名</a:t>
            </a:r>
            <a:r>
              <a:rPr kumimoji="0" lang="en-US" altLang="ja-JP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, </a:t>
            </a:r>
            <a:r>
              <a:rPr kumimoji="0" lang="ja-JP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単価</a:t>
            </a:r>
            <a:r>
              <a:rPr kumimoji="0" lang="en-US" altLang="ja-JP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, </a:t>
            </a:r>
            <a:r>
              <a:rPr lang="ja-JP" altLang="en-US" sz="2400" b="1" dirty="0">
                <a:solidFill>
                  <a:prstClr val="black"/>
                </a:solidFill>
                <a:latin typeface="Calibri" panose="020F0502020204030204"/>
                <a:ea typeface="游ゴシック" panose="020B0400000000000000" pitchFamily="50" charset="-128"/>
              </a:rPr>
              <a:t>改訂日時</a:t>
            </a:r>
            <a:r>
              <a:rPr kumimoji="0" lang="en-US" altLang="ja-JP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 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ja-JP" sz="2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FROM</a:t>
            </a:r>
            <a:r>
              <a:rPr kumimoji="0" lang="en-US" altLang="ja-JP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 </a:t>
            </a:r>
            <a:r>
              <a:rPr lang="ja-JP" altLang="en-US" sz="2400" b="1" dirty="0">
                <a:solidFill>
                  <a:prstClr val="black"/>
                </a:solidFill>
                <a:latin typeface="Calibri" panose="020F0502020204030204"/>
                <a:ea typeface="游ゴシック" panose="020B0400000000000000" pitchFamily="50" charset="-128"/>
              </a:rPr>
              <a:t>商品</a:t>
            </a:r>
            <a:endParaRPr kumimoji="0" lang="ja-JP" altLang="en-US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ja-JP" sz="2400" b="1" dirty="0">
                <a:solidFill>
                  <a:srgbClr val="C00000"/>
                </a:solidFill>
                <a:latin typeface="Calibri" panose="020F0502020204030204"/>
                <a:ea typeface="游ゴシック" panose="020B0400000000000000" pitchFamily="50" charset="-128"/>
              </a:rPr>
              <a:t>WHERE</a:t>
            </a:r>
            <a:r>
              <a:rPr kumimoji="0" lang="en-US" altLang="ja-JP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 (</a:t>
            </a:r>
            <a:r>
              <a:rPr kumimoji="0" lang="ja-JP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商品名</a:t>
            </a:r>
            <a:r>
              <a:rPr kumimoji="0" lang="en-US" altLang="ja-JP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, </a:t>
            </a:r>
            <a:r>
              <a:rPr lang="ja-JP" altLang="en-US" sz="2400" b="1" dirty="0">
                <a:solidFill>
                  <a:prstClr val="black"/>
                </a:solidFill>
                <a:latin typeface="Calibri" panose="020F0502020204030204"/>
                <a:ea typeface="游ゴシック" panose="020B0400000000000000" pitchFamily="50" charset="-128"/>
              </a:rPr>
              <a:t>改訂日時</a:t>
            </a:r>
            <a:r>
              <a:rPr lang="en-US" altLang="ja-JP" sz="2400" b="1" dirty="0">
                <a:solidFill>
                  <a:prstClr val="black"/>
                </a:solidFill>
                <a:latin typeface="Calibri" panose="020F0502020204030204"/>
                <a:ea typeface="游ゴシック" panose="020B0400000000000000" pitchFamily="50" charset="-128"/>
              </a:rPr>
              <a:t>)</a:t>
            </a:r>
            <a:r>
              <a:rPr kumimoji="0" lang="ja-JP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 </a:t>
            </a:r>
            <a:r>
              <a:rPr kumimoji="0" lang="en-US" altLang="ja-JP" sz="2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IN</a:t>
            </a:r>
            <a:r>
              <a:rPr lang="en-US" altLang="ja-JP" sz="2400" b="1" dirty="0">
                <a:solidFill>
                  <a:srgbClr val="C00000"/>
                </a:solidFill>
                <a:latin typeface="Calibri" panose="020F0502020204030204"/>
                <a:ea typeface="游ゴシック" panose="020B0400000000000000" pitchFamily="50" charset="-128"/>
              </a:rPr>
              <a:t> (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ja-JP" sz="2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    SELECT</a:t>
            </a:r>
            <a:r>
              <a:rPr lang="ja-JP" altLang="en-US" sz="2400" b="1" dirty="0">
                <a:solidFill>
                  <a:srgbClr val="C00000"/>
                </a:solidFill>
                <a:latin typeface="Calibri" panose="020F0502020204030204"/>
                <a:ea typeface="游ゴシック" panose="020B0400000000000000" pitchFamily="50" charset="-128"/>
              </a:rPr>
              <a:t> </a:t>
            </a:r>
            <a:r>
              <a:rPr kumimoji="0" lang="ja-JP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商品名</a:t>
            </a:r>
            <a:r>
              <a:rPr kumimoji="0" lang="en-US" altLang="ja-JP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, </a:t>
            </a:r>
            <a:r>
              <a:rPr kumimoji="0" lang="en-US" altLang="ja-JP" sz="2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MAX</a:t>
            </a:r>
            <a:r>
              <a:rPr lang="en-US" altLang="ja-JP" sz="2400" b="1" dirty="0">
                <a:solidFill>
                  <a:prstClr val="black"/>
                </a:solidFill>
                <a:latin typeface="Calibri" panose="020F0502020204030204"/>
                <a:ea typeface="游ゴシック" panose="020B0400000000000000" pitchFamily="50" charset="-128"/>
              </a:rPr>
              <a:t>(</a:t>
            </a:r>
            <a:r>
              <a:rPr lang="ja-JP" altLang="en-US" sz="2400" b="1" dirty="0">
                <a:solidFill>
                  <a:prstClr val="black"/>
                </a:solidFill>
                <a:latin typeface="Calibri" panose="020F0502020204030204"/>
                <a:ea typeface="游ゴシック" panose="020B0400000000000000" pitchFamily="50" charset="-128"/>
              </a:rPr>
              <a:t>改訂日時</a:t>
            </a:r>
            <a:r>
              <a:rPr lang="en-US" altLang="ja-JP" sz="2400" b="1" dirty="0">
                <a:solidFill>
                  <a:prstClr val="black"/>
                </a:solidFill>
                <a:latin typeface="Calibri" panose="020F0502020204030204"/>
                <a:ea typeface="游ゴシック" panose="020B0400000000000000" pitchFamily="50" charset="-128"/>
              </a:rPr>
              <a:t>)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ja-JP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    </a:t>
            </a:r>
            <a:r>
              <a:rPr kumimoji="0" lang="en-US" altLang="ja-JP" sz="2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FROM </a:t>
            </a:r>
            <a:r>
              <a:rPr lang="ja-JP" altLang="en-US" sz="2400" b="1" dirty="0">
                <a:solidFill>
                  <a:prstClr val="black"/>
                </a:solidFill>
                <a:latin typeface="Calibri" panose="020F0502020204030204"/>
                <a:ea typeface="游ゴシック" panose="020B0400000000000000" pitchFamily="50" charset="-128"/>
              </a:rPr>
              <a:t>商品</a:t>
            </a:r>
            <a:endParaRPr lang="en-US" altLang="ja-JP" sz="2400" b="1" dirty="0">
              <a:solidFill>
                <a:prstClr val="black"/>
              </a:solidFill>
              <a:latin typeface="Calibri" panose="020F0502020204030204"/>
              <a:ea typeface="游ゴシック" panose="020B0400000000000000" pitchFamily="50" charset="-128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ja-JP" sz="2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    GROUP BY </a:t>
            </a:r>
            <a:r>
              <a:rPr lang="ja-JP" altLang="en-US" sz="2400" b="1" dirty="0">
                <a:solidFill>
                  <a:prstClr val="black"/>
                </a:solidFill>
                <a:latin typeface="Calibri" panose="020F0502020204030204"/>
                <a:ea typeface="游ゴシック" panose="020B0400000000000000" pitchFamily="50" charset="-128"/>
              </a:rPr>
              <a:t>商品名</a:t>
            </a:r>
            <a:r>
              <a:rPr lang="en-US" altLang="ja-JP" sz="2400" b="1" dirty="0">
                <a:solidFill>
                  <a:srgbClr val="C00000"/>
                </a:solidFill>
                <a:latin typeface="Calibri" panose="020F0502020204030204"/>
                <a:ea typeface="游ゴシック" panose="020B0400000000000000" pitchFamily="50" charset="-128"/>
              </a:rPr>
              <a:t>)</a:t>
            </a:r>
            <a:r>
              <a:rPr lang="en-US" altLang="ja-JP" sz="2400" b="1" dirty="0">
                <a:solidFill>
                  <a:prstClr val="black"/>
                </a:solidFill>
                <a:latin typeface="Calibri" panose="020F0502020204030204"/>
                <a:ea typeface="游ゴシック" panose="020B0400000000000000" pitchFamily="50" charset="-128"/>
              </a:rPr>
              <a:t>;</a:t>
            </a: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5A311522-262E-184C-3D8C-B000B7C19C33}"/>
              </a:ext>
            </a:extLst>
          </p:cNvPr>
          <p:cNvSpPr txBox="1"/>
          <p:nvPr/>
        </p:nvSpPr>
        <p:spPr>
          <a:xfrm>
            <a:off x="5530305" y="3171144"/>
            <a:ext cx="3570208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副問い合わせで、</a:t>
            </a:r>
            <a:endParaRPr kumimoji="1" lang="en-US" altLang="ja-JP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400" dirty="0">
                <a:solidFill>
                  <a:prstClr val="black"/>
                </a:solidFill>
                <a:latin typeface="Calibri" panose="020F0502020204030204"/>
                <a:ea typeface="游ゴシック" panose="020B0400000000000000" pitchFamily="50" charset="-128"/>
              </a:rPr>
              <a:t>最新の改訂日時である</a:t>
            </a:r>
            <a:endParaRPr kumimoji="1" lang="en-US" altLang="ja-JP" sz="2400" dirty="0">
              <a:solidFill>
                <a:prstClr val="black"/>
              </a:solidFill>
              <a:latin typeface="Calibri" panose="020F0502020204030204"/>
              <a:ea typeface="游ゴシック" panose="020B0400000000000000" pitchFamily="50" charset="-128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行を得る。その結果</a:t>
            </a:r>
            <a:endParaRPr kumimoji="1" lang="en-US" altLang="ja-JP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400" dirty="0">
                <a:solidFill>
                  <a:prstClr val="black"/>
                </a:solidFill>
                <a:latin typeface="Calibri" panose="020F0502020204030204"/>
                <a:ea typeface="游ゴシック" panose="020B0400000000000000" pitchFamily="50" charset="-128"/>
              </a:rPr>
              <a:t>を用いて最新価格を得る</a:t>
            </a:r>
            <a:endParaRPr kumimoji="1" lang="ja-JP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pic>
        <p:nvPicPr>
          <p:cNvPr id="8" name="図 7">
            <a:extLst>
              <a:ext uri="{FF2B5EF4-FFF2-40B4-BE49-F238E27FC236}">
                <a16:creationId xmlns:a16="http://schemas.microsoft.com/office/drawing/2014/main" id="{4DDB9B2F-A4B7-E1C1-D1EF-90585DF763A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4332" y="4405313"/>
            <a:ext cx="4934001" cy="24078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2925562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39CA5243-6208-D988-267A-52A454727A1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1845" y="329411"/>
            <a:ext cx="8461208" cy="585000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kumimoji="1" lang="ja-JP" altLang="en-US" sz="2400" dirty="0"/>
              <a:t>発展演習１．</a:t>
            </a:r>
            <a:r>
              <a:rPr lang="en-US" altLang="ja-JP" sz="2400" dirty="0"/>
              <a:t>Y</a:t>
            </a:r>
            <a:r>
              <a:rPr kumimoji="1" lang="ja-JP" altLang="en-US" sz="2400" dirty="0"/>
              <a:t>による購入</a:t>
            </a:r>
            <a:endParaRPr kumimoji="1" lang="en-US" altLang="ja-JP" sz="2400" dirty="0"/>
          </a:p>
          <a:p>
            <a:pPr marL="0" indent="0">
              <a:buNone/>
            </a:pPr>
            <a:endParaRPr kumimoji="1" lang="en-US" altLang="ja-JP" sz="2400" dirty="0"/>
          </a:p>
          <a:p>
            <a:pPr marL="0" indent="0">
              <a:buNone/>
            </a:pPr>
            <a:r>
              <a:rPr lang="ja-JP" altLang="en-US" sz="2400" b="1" dirty="0"/>
              <a:t>購入</a:t>
            </a:r>
            <a:r>
              <a:rPr lang="ja-JP" altLang="en-US" sz="2400" dirty="0"/>
              <a:t>テーブルを用いて、購入者が 「</a:t>
            </a:r>
            <a:r>
              <a:rPr lang="en-US" altLang="ja-JP" sz="2400" dirty="0"/>
              <a:t>Y</a:t>
            </a:r>
            <a:r>
              <a:rPr lang="ja-JP" altLang="en-US" sz="2400" dirty="0"/>
              <a:t>」</a:t>
            </a:r>
            <a:r>
              <a:rPr lang="en-US" altLang="ja-JP" sz="2400" dirty="0"/>
              <a:t> </a:t>
            </a:r>
            <a:r>
              <a:rPr lang="ja-JP" altLang="en-US" sz="2400" dirty="0"/>
              <a:t>のすべての購入情報を得る</a:t>
            </a:r>
            <a:r>
              <a:rPr lang="en-US" altLang="ja-JP" sz="2400" dirty="0"/>
              <a:t>SQL</a:t>
            </a:r>
            <a:r>
              <a:rPr lang="ja-JP" altLang="en-US" sz="2400" dirty="0"/>
              <a:t>を作成しなさい</a:t>
            </a:r>
            <a:endParaRPr kumimoji="1" lang="en-US" altLang="ja-JP" sz="2400" dirty="0"/>
          </a:p>
          <a:p>
            <a:pPr marL="0" indent="0">
              <a:buNone/>
            </a:pPr>
            <a:endParaRPr lang="en-US" altLang="ja-JP" sz="2400" dirty="0"/>
          </a:p>
          <a:p>
            <a:pPr marL="0" indent="0">
              <a:buNone/>
            </a:pPr>
            <a:endParaRPr kumimoji="1" lang="en-US" altLang="ja-JP" sz="2400" dirty="0"/>
          </a:p>
          <a:p>
            <a:pPr marL="0" indent="0">
              <a:buNone/>
            </a:pPr>
            <a:endParaRPr kumimoji="1" lang="en-US" altLang="ja-JP" sz="2400" dirty="0"/>
          </a:p>
          <a:p>
            <a:pPr marL="0" indent="0">
              <a:buNone/>
            </a:pPr>
            <a:endParaRPr lang="en-US" altLang="ja-JP" sz="2400" dirty="0"/>
          </a:p>
          <a:p>
            <a:pPr marL="0" indent="0">
              <a:buNone/>
            </a:pPr>
            <a:r>
              <a:rPr lang="ja-JP" altLang="en-US" sz="2400" dirty="0"/>
              <a:t>ヒント：</a:t>
            </a:r>
            <a:r>
              <a:rPr lang="en-US" altLang="ja-JP" sz="2400" dirty="0"/>
              <a:t>SELECT </a:t>
            </a:r>
            <a:r>
              <a:rPr lang="ja-JP" altLang="en-US" sz="2400" dirty="0"/>
              <a:t>を使用</a:t>
            </a:r>
            <a:endParaRPr kumimoji="1" lang="ja-JP" altLang="en-US" sz="2400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FEBC7284-C8C7-18FD-7C72-81453113ED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205D82C-95A1-431E-8E38-AA614A14CDCF}" type="slidenum">
              <a:rPr kumimoji="1" lang="ja-JP" alt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56</a:t>
            </a:fld>
            <a:endParaRPr kumimoji="1" lang="ja-JP" altLang="en-US" sz="2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  <p:pic>
        <p:nvPicPr>
          <p:cNvPr id="6" name="図 5">
            <a:extLst>
              <a:ext uri="{FF2B5EF4-FFF2-40B4-BE49-F238E27FC236}">
                <a16:creationId xmlns:a16="http://schemas.microsoft.com/office/drawing/2014/main" id="{41104255-CAB8-582B-3548-AA3A2E4DA03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48489" y="2105275"/>
            <a:ext cx="4752975" cy="1781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2859032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39CA5243-6208-D988-267A-52A454727A1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1845" y="329411"/>
            <a:ext cx="8461208" cy="585000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kumimoji="1" lang="ja-JP" altLang="en-US" sz="2400" dirty="0"/>
              <a:t>発展演習２．商品</a:t>
            </a:r>
            <a:r>
              <a:rPr lang="ja-JP" altLang="en-US" sz="2400" dirty="0"/>
              <a:t>「りんご」</a:t>
            </a:r>
            <a:r>
              <a:rPr kumimoji="1" lang="ja-JP" altLang="en-US" sz="2400" dirty="0"/>
              <a:t>を購入した人の取得</a:t>
            </a:r>
            <a:endParaRPr kumimoji="1" lang="en-US" altLang="ja-JP" sz="2400" dirty="0"/>
          </a:p>
          <a:p>
            <a:pPr marL="0" indent="0">
              <a:buNone/>
            </a:pPr>
            <a:endParaRPr kumimoji="1" lang="en-US" altLang="ja-JP" sz="2400" dirty="0"/>
          </a:p>
          <a:p>
            <a:pPr marL="0" indent="0">
              <a:buNone/>
            </a:pPr>
            <a:r>
              <a:rPr lang="ja-JP" altLang="en-US" sz="2400" dirty="0"/>
              <a:t>商品名が 「</a:t>
            </a:r>
            <a:r>
              <a:rPr lang="ja-JP" altLang="en-US" sz="2400" b="1" dirty="0"/>
              <a:t>りんご</a:t>
            </a:r>
            <a:r>
              <a:rPr lang="ja-JP" altLang="en-US" sz="2400" dirty="0"/>
              <a:t>」である商品を購入したすべての購入者を得る</a:t>
            </a:r>
            <a:r>
              <a:rPr lang="en-US" altLang="ja-JP" sz="2400" dirty="0"/>
              <a:t>SQL</a:t>
            </a:r>
            <a:r>
              <a:rPr lang="ja-JP" altLang="en-US" sz="2400" dirty="0"/>
              <a:t>を作成しなさい。</a:t>
            </a:r>
            <a:r>
              <a:rPr lang="en-US" altLang="ja-JP" sz="2400" dirty="0"/>
              <a:t> DISTINCT </a:t>
            </a:r>
            <a:r>
              <a:rPr lang="ja-JP" altLang="en-US" sz="2400" dirty="0"/>
              <a:t>による重複行の除去も行うこと。</a:t>
            </a:r>
            <a:endParaRPr kumimoji="1" lang="en-US" altLang="ja-JP" sz="2400" dirty="0"/>
          </a:p>
          <a:p>
            <a:pPr marL="0" indent="0">
              <a:buNone/>
            </a:pPr>
            <a:endParaRPr lang="en-US" altLang="ja-JP" sz="2400" dirty="0"/>
          </a:p>
          <a:p>
            <a:pPr marL="0" indent="0">
              <a:buNone/>
            </a:pPr>
            <a:endParaRPr lang="en-US" altLang="ja-JP" sz="2400" dirty="0"/>
          </a:p>
          <a:p>
            <a:pPr marL="0" indent="0">
              <a:buNone/>
            </a:pPr>
            <a:endParaRPr lang="en-US" altLang="ja-JP" sz="2400" dirty="0"/>
          </a:p>
          <a:p>
            <a:pPr marL="0" indent="0">
              <a:buNone/>
            </a:pPr>
            <a:endParaRPr lang="en-US" altLang="ja-JP" sz="2400" dirty="0"/>
          </a:p>
          <a:p>
            <a:pPr marL="0" indent="0">
              <a:buNone/>
            </a:pPr>
            <a:r>
              <a:rPr lang="ja-JP" altLang="en-US" sz="2400" dirty="0"/>
              <a:t>ヒント：</a:t>
            </a:r>
            <a:r>
              <a:rPr lang="en-US" altLang="ja-JP" sz="2400" dirty="0"/>
              <a:t>SELECT</a:t>
            </a:r>
            <a:r>
              <a:rPr lang="ja-JP" altLang="en-US" sz="2400" dirty="0"/>
              <a:t>、</a:t>
            </a:r>
            <a:r>
              <a:rPr lang="en-US" altLang="ja-JP" sz="2400" dirty="0"/>
              <a:t>DISTINCT</a:t>
            </a:r>
            <a:r>
              <a:rPr lang="ja-JP" altLang="en-US" sz="2400" dirty="0"/>
              <a:t>、</a:t>
            </a:r>
            <a:r>
              <a:rPr lang="en-US" altLang="ja-JP" sz="2400" dirty="0"/>
              <a:t>INNER JOIN</a:t>
            </a:r>
            <a:r>
              <a:rPr lang="ja-JP" altLang="en-US" sz="2400" dirty="0"/>
              <a:t>、</a:t>
            </a:r>
            <a:r>
              <a:rPr lang="en-US" altLang="ja-JP" sz="2400" dirty="0"/>
              <a:t>WHERE </a:t>
            </a:r>
            <a:r>
              <a:rPr lang="ja-JP" altLang="en-US" sz="2400" dirty="0"/>
              <a:t>を使用</a:t>
            </a:r>
            <a:endParaRPr kumimoji="1" lang="ja-JP" altLang="en-US" sz="2400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FEBC7284-C8C7-18FD-7C72-81453113ED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205D82C-95A1-431E-8E38-AA614A14CDCF}" type="slidenum">
              <a:rPr kumimoji="1" lang="ja-JP" alt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57</a:t>
            </a:fld>
            <a:endParaRPr kumimoji="1" lang="ja-JP" altLang="en-US" sz="2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  <p:pic>
        <p:nvPicPr>
          <p:cNvPr id="5" name="図 4">
            <a:extLst>
              <a:ext uri="{FF2B5EF4-FFF2-40B4-BE49-F238E27FC236}">
                <a16:creationId xmlns:a16="http://schemas.microsoft.com/office/drawing/2014/main" id="{DF1F716E-B9E8-070D-FC0A-A96AFEB6EC4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67125" y="2733675"/>
            <a:ext cx="1809750" cy="1390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4163193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39CA5243-6208-D988-267A-52A454727A1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1845" y="329411"/>
            <a:ext cx="8461208" cy="585000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kumimoji="1" lang="ja-JP" altLang="en-US" sz="2400" dirty="0"/>
              <a:t>発展演習３．購入者</a:t>
            </a:r>
            <a:r>
              <a:rPr lang="ja-JP" altLang="en-US" sz="2400" dirty="0"/>
              <a:t>別の申し込み数の計算</a:t>
            </a:r>
            <a:endParaRPr lang="en-US" altLang="ja-JP" sz="2400" dirty="0"/>
          </a:p>
          <a:p>
            <a:pPr marL="0" indent="0">
              <a:buNone/>
            </a:pPr>
            <a:r>
              <a:rPr kumimoji="1" lang="ja-JP" altLang="en-US" sz="2400" dirty="0"/>
              <a:t>目的：購入者</a:t>
            </a:r>
            <a:r>
              <a:rPr lang="ja-JP" altLang="en-US" sz="2400" dirty="0"/>
              <a:t>ごとに、申し込みの回数を得る</a:t>
            </a:r>
            <a:endParaRPr lang="en-US" altLang="ja-JP" sz="2400" dirty="0"/>
          </a:p>
          <a:p>
            <a:pPr marL="0" indent="0">
              <a:buNone/>
            </a:pPr>
            <a:endParaRPr kumimoji="1" lang="en-US" altLang="ja-JP" sz="2400" dirty="0"/>
          </a:p>
          <a:p>
            <a:pPr marL="0" indent="0">
              <a:buNone/>
            </a:pPr>
            <a:r>
              <a:rPr kumimoji="1" lang="ja-JP" altLang="en-US" sz="2400" b="1" dirty="0"/>
              <a:t>購入</a:t>
            </a:r>
            <a:r>
              <a:rPr kumimoji="1" lang="ja-JP" altLang="en-US" sz="2400" dirty="0"/>
              <a:t>テーブルを使用して、購入者</a:t>
            </a:r>
            <a:r>
              <a:rPr lang="ja-JP" altLang="en-US" sz="2400" dirty="0"/>
              <a:t>ごとに、購入の回数を得る </a:t>
            </a:r>
            <a:r>
              <a:rPr lang="en-US" altLang="ja-JP" sz="2400" dirty="0"/>
              <a:t>SQL </a:t>
            </a:r>
            <a:r>
              <a:rPr lang="ja-JP" altLang="en-US" sz="2400" dirty="0"/>
              <a:t>を作成しなさい。</a:t>
            </a:r>
            <a:endParaRPr lang="en-US" altLang="ja-JP" sz="2400" dirty="0"/>
          </a:p>
          <a:p>
            <a:pPr marL="0" indent="0">
              <a:buNone/>
            </a:pPr>
            <a:endParaRPr kumimoji="1" lang="en-US" altLang="ja-JP" sz="2400" dirty="0"/>
          </a:p>
          <a:p>
            <a:pPr marL="0" indent="0">
              <a:buNone/>
            </a:pPr>
            <a:endParaRPr lang="en-US" altLang="ja-JP" sz="2400" dirty="0"/>
          </a:p>
          <a:p>
            <a:pPr marL="0" indent="0">
              <a:buNone/>
            </a:pPr>
            <a:endParaRPr kumimoji="1" lang="en-US" altLang="ja-JP" sz="2400" dirty="0"/>
          </a:p>
          <a:p>
            <a:pPr marL="0" indent="0">
              <a:buNone/>
            </a:pPr>
            <a:endParaRPr lang="en-US" altLang="ja-JP" sz="2400" dirty="0"/>
          </a:p>
          <a:p>
            <a:pPr marL="0" indent="0">
              <a:buNone/>
            </a:pPr>
            <a:endParaRPr kumimoji="1" lang="en-US" altLang="ja-JP" sz="2400" dirty="0"/>
          </a:p>
          <a:p>
            <a:pPr marL="0" indent="0">
              <a:buNone/>
            </a:pPr>
            <a:r>
              <a:rPr lang="ja-JP" altLang="en-US" sz="2400" dirty="0"/>
              <a:t>ヒント：</a:t>
            </a:r>
            <a:r>
              <a:rPr lang="en-US" altLang="ja-JP" sz="2400" dirty="0"/>
              <a:t>COUNT </a:t>
            </a:r>
            <a:r>
              <a:rPr lang="ja-JP" altLang="en-US" sz="2400" dirty="0"/>
              <a:t>と </a:t>
            </a:r>
            <a:r>
              <a:rPr lang="en-US" altLang="ja-JP" sz="2400" dirty="0"/>
              <a:t>GROUP BY </a:t>
            </a:r>
            <a:r>
              <a:rPr lang="ja-JP" altLang="en-US" sz="2400" dirty="0"/>
              <a:t>を使用</a:t>
            </a:r>
            <a:endParaRPr kumimoji="1" lang="ja-JP" altLang="en-US" sz="2400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FEBC7284-C8C7-18FD-7C72-81453113ED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205D82C-95A1-431E-8E38-AA614A14CDCF}" type="slidenum">
              <a:rPr kumimoji="1" lang="ja-JP" alt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58</a:t>
            </a:fld>
            <a:endParaRPr kumimoji="1" lang="ja-JP" altLang="en-US" sz="2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  <p:pic>
        <p:nvPicPr>
          <p:cNvPr id="6" name="図 5">
            <a:extLst>
              <a:ext uri="{FF2B5EF4-FFF2-40B4-BE49-F238E27FC236}">
                <a16:creationId xmlns:a16="http://schemas.microsoft.com/office/drawing/2014/main" id="{18AF3EC5-AC69-405C-7906-1D61A674A93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02493" y="2664793"/>
            <a:ext cx="3512269" cy="24254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1042483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349B8373-E4BA-FB5F-6979-C7187E523AE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1845" y="232860"/>
            <a:ext cx="8461208" cy="594655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kumimoji="1" lang="ja-JP" altLang="en-US" sz="2000" dirty="0"/>
              <a:t>解答例</a:t>
            </a:r>
            <a:endParaRPr lang="en-US" altLang="ja-JP" sz="2000" dirty="0"/>
          </a:p>
          <a:p>
            <a:pPr marL="0" indent="0">
              <a:buNone/>
            </a:pPr>
            <a:r>
              <a:rPr kumimoji="1" lang="ja-JP" altLang="en-US" sz="2000" dirty="0"/>
              <a:t>発展演習１．</a:t>
            </a:r>
            <a:endParaRPr kumimoji="1" lang="en-US" altLang="ja-JP" sz="2000" dirty="0"/>
          </a:p>
          <a:p>
            <a:pPr marL="0" indent="0">
              <a:buNone/>
            </a:pPr>
            <a:r>
              <a:rPr kumimoji="1" lang="en-US" altLang="ja-JP" sz="2000" dirty="0"/>
              <a:t>SELECT *</a:t>
            </a:r>
          </a:p>
          <a:p>
            <a:pPr marL="0" indent="0">
              <a:buNone/>
            </a:pPr>
            <a:r>
              <a:rPr kumimoji="1" lang="en-US" altLang="ja-JP" sz="2000" dirty="0"/>
              <a:t>FROM </a:t>
            </a:r>
            <a:r>
              <a:rPr lang="ja-JP" altLang="en-US" sz="2000" dirty="0"/>
              <a:t>購入</a:t>
            </a:r>
            <a:endParaRPr kumimoji="1" lang="ja-JP" altLang="en-US" sz="2000" dirty="0"/>
          </a:p>
          <a:p>
            <a:pPr marL="0" indent="0">
              <a:buNone/>
            </a:pPr>
            <a:r>
              <a:rPr kumimoji="1" lang="en-US" altLang="ja-JP" sz="2000" dirty="0"/>
              <a:t>WHERE </a:t>
            </a:r>
            <a:r>
              <a:rPr kumimoji="1" lang="ja-JP" altLang="en-US" sz="2000" dirty="0"/>
              <a:t>購入者 </a:t>
            </a:r>
            <a:r>
              <a:rPr kumimoji="1" lang="en-US" altLang="ja-JP" sz="2000" dirty="0"/>
              <a:t>= '</a:t>
            </a:r>
            <a:r>
              <a:rPr kumimoji="1" lang="en-US" altLang="ja-JP" sz="2000" b="1" dirty="0"/>
              <a:t>Y</a:t>
            </a:r>
            <a:r>
              <a:rPr kumimoji="1" lang="en-US" altLang="ja-JP" sz="2000" dirty="0"/>
              <a:t>';</a:t>
            </a:r>
          </a:p>
          <a:p>
            <a:pPr marL="0" indent="0">
              <a:buNone/>
            </a:pPr>
            <a:endParaRPr lang="en-US" altLang="ja-JP" sz="2000" dirty="0"/>
          </a:p>
          <a:p>
            <a:pPr marL="0" indent="0">
              <a:buNone/>
            </a:pPr>
            <a:r>
              <a:rPr lang="ja-JP" altLang="en-US" sz="2000" dirty="0"/>
              <a:t>発展演習２．</a:t>
            </a:r>
            <a:endParaRPr lang="en-US" altLang="ja-JP" sz="2000" dirty="0"/>
          </a:p>
          <a:p>
            <a:pPr marL="0" indent="0">
              <a:buNone/>
            </a:pPr>
            <a:r>
              <a:rPr lang="en-US" altLang="ja-JP" sz="2000" dirty="0"/>
              <a:t>SELECT DISTINCT(</a:t>
            </a:r>
            <a:r>
              <a:rPr lang="ja-JP" altLang="en-US" sz="2000" dirty="0"/>
              <a:t>購入</a:t>
            </a:r>
            <a:r>
              <a:rPr lang="en-US" altLang="ja-JP" sz="2000" dirty="0"/>
              <a:t>.</a:t>
            </a:r>
            <a:r>
              <a:rPr lang="ja-JP" altLang="en-US" sz="2000" dirty="0"/>
              <a:t>購入者</a:t>
            </a:r>
            <a:r>
              <a:rPr lang="en-US" altLang="ja-JP" sz="2000" dirty="0"/>
              <a:t>)</a:t>
            </a:r>
          </a:p>
          <a:p>
            <a:pPr marL="0" indent="0">
              <a:buNone/>
            </a:pPr>
            <a:r>
              <a:rPr lang="en-US" altLang="ja-JP" sz="2000" dirty="0"/>
              <a:t>FROM </a:t>
            </a:r>
            <a:r>
              <a:rPr lang="ja-JP" altLang="en-US" sz="2000" dirty="0"/>
              <a:t>購入</a:t>
            </a:r>
          </a:p>
          <a:p>
            <a:pPr marL="0" indent="0">
              <a:buNone/>
            </a:pPr>
            <a:r>
              <a:rPr lang="en-US" altLang="ja-JP" sz="2000" dirty="0"/>
              <a:t>INNER JOIN </a:t>
            </a:r>
            <a:r>
              <a:rPr lang="ja-JP" altLang="en-US" sz="2000" dirty="0"/>
              <a:t>商品 </a:t>
            </a:r>
            <a:r>
              <a:rPr lang="en-US" altLang="ja-JP" sz="2000" dirty="0"/>
              <a:t>ON </a:t>
            </a:r>
            <a:r>
              <a:rPr lang="ja-JP" altLang="en-US" sz="2000" dirty="0"/>
              <a:t>購入</a:t>
            </a:r>
            <a:r>
              <a:rPr lang="en-US" altLang="ja-JP" sz="2000" dirty="0"/>
              <a:t>.</a:t>
            </a:r>
            <a:r>
              <a:rPr lang="ja-JP" altLang="en-US" sz="2000" dirty="0"/>
              <a:t>商品</a:t>
            </a:r>
            <a:r>
              <a:rPr lang="en-US" altLang="ja-JP" sz="2000" dirty="0"/>
              <a:t>ID</a:t>
            </a:r>
            <a:r>
              <a:rPr lang="ja-JP" altLang="en-US" sz="2000" dirty="0"/>
              <a:t> </a:t>
            </a:r>
            <a:r>
              <a:rPr lang="en-US" altLang="ja-JP" sz="2000" dirty="0"/>
              <a:t>= </a:t>
            </a:r>
            <a:r>
              <a:rPr lang="ja-JP" altLang="en-US" sz="2000" dirty="0"/>
              <a:t>商品</a:t>
            </a:r>
            <a:r>
              <a:rPr lang="en-US" altLang="ja-JP" sz="2000" dirty="0"/>
              <a:t>.ID</a:t>
            </a:r>
          </a:p>
          <a:p>
            <a:pPr marL="0" indent="0">
              <a:buNone/>
            </a:pPr>
            <a:r>
              <a:rPr lang="en-US" altLang="ja-JP" sz="2000" dirty="0"/>
              <a:t>WHERE </a:t>
            </a:r>
            <a:r>
              <a:rPr lang="ja-JP" altLang="en-US" sz="2000" dirty="0"/>
              <a:t>商品</a:t>
            </a:r>
            <a:r>
              <a:rPr lang="en-US" altLang="ja-JP" sz="2000" dirty="0"/>
              <a:t>.</a:t>
            </a:r>
            <a:r>
              <a:rPr lang="ja-JP" altLang="en-US" sz="2000" dirty="0"/>
              <a:t>商品名 </a:t>
            </a:r>
            <a:r>
              <a:rPr lang="en-US" altLang="ja-JP" sz="2000" dirty="0"/>
              <a:t>= '</a:t>
            </a:r>
            <a:r>
              <a:rPr lang="ja-JP" altLang="en-US" sz="2000" b="1" dirty="0"/>
              <a:t>りんご</a:t>
            </a:r>
            <a:r>
              <a:rPr lang="en-US" altLang="ja-JP" sz="2000" dirty="0"/>
              <a:t>';</a:t>
            </a:r>
          </a:p>
          <a:p>
            <a:pPr marL="0" indent="0">
              <a:buNone/>
            </a:pPr>
            <a:endParaRPr kumimoji="1" lang="en-US" altLang="ja-JP" sz="2000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BC8B72DB-885D-9CB0-8863-83F81BF358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205D82C-95A1-431E-8E38-AA614A14CDCF}" type="slidenum">
              <a:rPr kumimoji="1" lang="ja-JP" alt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59</a:t>
            </a:fld>
            <a:endParaRPr kumimoji="1" lang="ja-JP" altLang="en-US" sz="2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  <p:pic>
        <p:nvPicPr>
          <p:cNvPr id="6" name="図 5">
            <a:extLst>
              <a:ext uri="{FF2B5EF4-FFF2-40B4-BE49-F238E27FC236}">
                <a16:creationId xmlns:a16="http://schemas.microsoft.com/office/drawing/2014/main" id="{C71131E9-C6C0-AF1B-F8AF-95A6C593E98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64982" y="528884"/>
            <a:ext cx="4752975" cy="1781175"/>
          </a:xfrm>
          <a:prstGeom prst="rect">
            <a:avLst/>
          </a:prstGeom>
        </p:spPr>
      </p:pic>
      <p:pic>
        <p:nvPicPr>
          <p:cNvPr id="9" name="図 8">
            <a:extLst>
              <a:ext uri="{FF2B5EF4-FFF2-40B4-BE49-F238E27FC236}">
                <a16:creationId xmlns:a16="http://schemas.microsoft.com/office/drawing/2014/main" id="{0D701F51-B188-9715-6718-4109A50B598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37622" y="2983930"/>
            <a:ext cx="2699230" cy="20741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123066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54A6836E-C603-43CB-9DA7-89D8E3FA383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9143771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296007DD-F9BF-4F0F-B8C6-C514B284197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28" y="0"/>
            <a:ext cx="9143772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565443" y="1321056"/>
            <a:ext cx="8013114" cy="1991979"/>
          </a:xfrm>
        </p:spPr>
        <p:txBody>
          <a:bodyPr anchor="b">
            <a:normAutofit/>
          </a:bodyPr>
          <a:lstStyle/>
          <a:p>
            <a:r>
              <a:rPr lang="en-US" altLang="ja-JP" sz="4500" dirty="0">
                <a:solidFill>
                  <a:schemeClr val="tx2"/>
                </a:solidFill>
                <a:latin typeface="メイリオ" panose="020B0604030504040204" pitchFamily="50" charset="-128"/>
              </a:rPr>
              <a:t>13-1. </a:t>
            </a:r>
            <a:r>
              <a:rPr lang="ja-JP" altLang="en-US" sz="4500" dirty="0">
                <a:solidFill>
                  <a:schemeClr val="tx2"/>
                </a:solidFill>
                <a:latin typeface="メイリオ" panose="020B0604030504040204" pitchFamily="50" charset="-128"/>
              </a:rPr>
              <a:t>イントロダクション</a:t>
            </a: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8A0FAFCA-5C96-453B-83B7-A9AEF7F1896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5900351" y="0"/>
            <a:ext cx="3243649" cy="2641149"/>
            <a:chOff x="6867015" y="-1"/>
            <a:chExt cx="5324985" cy="3251912"/>
          </a:xfrm>
          <a:solidFill>
            <a:schemeClr val="accent5">
              <a:alpha val="10000"/>
            </a:schemeClr>
          </a:solidFill>
        </p:grpSpPr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4A0F84AE-A24D-4353-B1BA-BD80DAA385F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867015" y="-1"/>
              <a:ext cx="5324985" cy="3251912"/>
            </a:xfrm>
            <a:custGeom>
              <a:avLst/>
              <a:gdLst>
                <a:gd name="connsiteX0" fmla="*/ 0 w 5324985"/>
                <a:gd name="connsiteY0" fmla="*/ 0 h 3251912"/>
                <a:gd name="connsiteX1" fmla="*/ 36826 w 5324985"/>
                <a:gd name="connsiteY1" fmla="*/ 0 h 3251912"/>
                <a:gd name="connsiteX2" fmla="*/ 45003 w 5324985"/>
                <a:gd name="connsiteY2" fmla="*/ 152909 h 3251912"/>
                <a:gd name="connsiteX3" fmla="*/ 68956 w 5324985"/>
                <a:gd name="connsiteY3" fmla="*/ 308600 h 3251912"/>
                <a:gd name="connsiteX4" fmla="*/ 167774 w 5324985"/>
                <a:gd name="connsiteY4" fmla="*/ 607968 h 3251912"/>
                <a:gd name="connsiteX5" fmla="*/ 201857 w 5324985"/>
                <a:gd name="connsiteY5" fmla="*/ 679539 h 3251912"/>
                <a:gd name="connsiteX6" fmla="*/ 239741 w 5324985"/>
                <a:gd name="connsiteY6" fmla="*/ 749488 h 3251912"/>
                <a:gd name="connsiteX7" fmla="*/ 323724 w 5324985"/>
                <a:gd name="connsiteY7" fmla="*/ 885101 h 3251912"/>
                <a:gd name="connsiteX8" fmla="*/ 416412 w 5324985"/>
                <a:gd name="connsiteY8" fmla="*/ 1016081 h 3251912"/>
                <a:gd name="connsiteX9" fmla="*/ 515719 w 5324985"/>
                <a:gd name="connsiteY9" fmla="*/ 1143356 h 3251912"/>
                <a:gd name="connsiteX10" fmla="*/ 722427 w 5324985"/>
                <a:gd name="connsiteY10" fmla="*/ 1395127 h 3251912"/>
                <a:gd name="connsiteX11" fmla="*/ 825780 w 5324985"/>
                <a:gd name="connsiteY11" fmla="*/ 1522749 h 3251912"/>
                <a:gd name="connsiteX12" fmla="*/ 926314 w 5324985"/>
                <a:gd name="connsiteY12" fmla="*/ 1651992 h 3251912"/>
                <a:gd name="connsiteX13" fmla="*/ 1026848 w 5324985"/>
                <a:gd name="connsiteY13" fmla="*/ 1776836 h 3251912"/>
                <a:gd name="connsiteX14" fmla="*/ 1131918 w 5324985"/>
                <a:gd name="connsiteY14" fmla="*/ 1897393 h 3251912"/>
                <a:gd name="connsiteX15" fmla="*/ 1354688 w 5324985"/>
                <a:gd name="connsiteY15" fmla="*/ 2124728 h 3251912"/>
                <a:gd name="connsiteX16" fmla="*/ 1855027 w 5324985"/>
                <a:gd name="connsiteY16" fmla="*/ 2504236 h 3251912"/>
                <a:gd name="connsiteX17" fmla="*/ 2131618 w 5324985"/>
                <a:gd name="connsiteY17" fmla="*/ 2646913 h 3251912"/>
                <a:gd name="connsiteX18" fmla="*/ 2423534 w 5324985"/>
                <a:gd name="connsiteY18" fmla="*/ 2754732 h 3251912"/>
                <a:gd name="connsiteX19" fmla="*/ 2727588 w 5324985"/>
                <a:gd name="connsiteY19" fmla="*/ 2829197 h 3251912"/>
                <a:gd name="connsiteX20" fmla="*/ 3041083 w 5324985"/>
                <a:gd name="connsiteY20" fmla="*/ 2870890 h 3251912"/>
                <a:gd name="connsiteX21" fmla="*/ 3360340 w 5324985"/>
                <a:gd name="connsiteY21" fmla="*/ 2883976 h 3251912"/>
                <a:gd name="connsiteX22" fmla="*/ 3439663 w 5324985"/>
                <a:gd name="connsiteY22" fmla="*/ 2883396 h 3251912"/>
                <a:gd name="connsiteX23" fmla="*/ 3478529 w 5324985"/>
                <a:gd name="connsiteY23" fmla="*/ 2882471 h 3251912"/>
                <a:gd name="connsiteX24" fmla="*/ 3517271 w 5324985"/>
                <a:gd name="connsiteY24" fmla="*/ 2880616 h 3251912"/>
                <a:gd name="connsiteX25" fmla="*/ 3671260 w 5324985"/>
                <a:gd name="connsiteY25" fmla="*/ 2867878 h 3251912"/>
                <a:gd name="connsiteX26" fmla="*/ 4265268 w 5324985"/>
                <a:gd name="connsiteY26" fmla="*/ 2716283 h 3251912"/>
                <a:gd name="connsiteX27" fmla="*/ 4546395 w 5324985"/>
                <a:gd name="connsiteY27" fmla="*/ 2584724 h 3251912"/>
                <a:gd name="connsiteX28" fmla="*/ 4817837 w 5324985"/>
                <a:gd name="connsiteY28" fmla="*/ 2424674 h 3251912"/>
                <a:gd name="connsiteX29" fmla="*/ 5081677 w 5324985"/>
                <a:gd name="connsiteY29" fmla="*/ 2243548 h 3251912"/>
                <a:gd name="connsiteX30" fmla="*/ 5211881 w 5324985"/>
                <a:gd name="connsiteY30" fmla="*/ 2147658 h 3251912"/>
                <a:gd name="connsiteX31" fmla="*/ 5324985 w 5324985"/>
                <a:gd name="connsiteY31" fmla="*/ 2062128 h 3251912"/>
                <a:gd name="connsiteX32" fmla="*/ 5324985 w 5324985"/>
                <a:gd name="connsiteY32" fmla="*/ 2514993 h 3251912"/>
                <a:gd name="connsiteX33" fmla="*/ 5314867 w 5324985"/>
                <a:gd name="connsiteY33" fmla="*/ 2522881 h 3251912"/>
                <a:gd name="connsiteX34" fmla="*/ 5038276 w 5324985"/>
                <a:gd name="connsiteY34" fmla="*/ 2722421 h 3251912"/>
                <a:gd name="connsiteX35" fmla="*/ 4741701 w 5324985"/>
                <a:gd name="connsiteY35" fmla="*/ 2904937 h 3251912"/>
                <a:gd name="connsiteX36" fmla="*/ 4420728 w 5324985"/>
                <a:gd name="connsiteY36" fmla="*/ 3058848 h 3251912"/>
                <a:gd name="connsiteX37" fmla="*/ 3717481 w 5324985"/>
                <a:gd name="connsiteY37" fmla="*/ 3237079 h 3251912"/>
                <a:gd name="connsiteX38" fmla="*/ 3535661 w 5324985"/>
                <a:gd name="connsiteY38" fmla="*/ 3249934 h 3251912"/>
                <a:gd name="connsiteX39" fmla="*/ 3490175 w 5324985"/>
                <a:gd name="connsiteY39" fmla="*/ 3251555 h 3251912"/>
                <a:gd name="connsiteX40" fmla="*/ 3444813 w 5324985"/>
                <a:gd name="connsiteY40" fmla="*/ 3251787 h 3251912"/>
                <a:gd name="connsiteX41" fmla="*/ 3355681 w 5324985"/>
                <a:gd name="connsiteY41" fmla="*/ 3250745 h 3251912"/>
                <a:gd name="connsiteX42" fmla="*/ 3179011 w 5324985"/>
                <a:gd name="connsiteY42" fmla="*/ 3243795 h 3251912"/>
                <a:gd name="connsiteX43" fmla="*/ 3002217 w 5324985"/>
                <a:gd name="connsiteY43" fmla="*/ 3227814 h 3251912"/>
                <a:gd name="connsiteX44" fmla="*/ 2650103 w 5324985"/>
                <a:gd name="connsiteY44" fmla="*/ 3170836 h 3251912"/>
                <a:gd name="connsiteX45" fmla="*/ 2305836 w 5324985"/>
                <a:gd name="connsiteY45" fmla="*/ 3072514 h 3251912"/>
                <a:gd name="connsiteX46" fmla="*/ 1978611 w 5324985"/>
                <a:gd name="connsiteY46" fmla="*/ 2929952 h 3251912"/>
                <a:gd name="connsiteX47" fmla="*/ 1678235 w 5324985"/>
                <a:gd name="connsiteY47" fmla="*/ 2744424 h 3251912"/>
                <a:gd name="connsiteX48" fmla="*/ 1175688 w 5324985"/>
                <a:gd name="connsiteY48" fmla="*/ 2277018 h 3251912"/>
                <a:gd name="connsiteX49" fmla="*/ 971310 w 5324985"/>
                <a:gd name="connsiteY49" fmla="*/ 2012044 h 3251912"/>
                <a:gd name="connsiteX50" fmla="*/ 790717 w 5324985"/>
                <a:gd name="connsiteY50" fmla="*/ 1735723 h 3251912"/>
                <a:gd name="connsiteX51" fmla="*/ 706488 w 5324985"/>
                <a:gd name="connsiteY51" fmla="*/ 1598604 h 3251912"/>
                <a:gd name="connsiteX52" fmla="*/ 618951 w 5324985"/>
                <a:gd name="connsiteY52" fmla="*/ 1463802 h 3251912"/>
                <a:gd name="connsiteX53" fmla="*/ 436273 w 5324985"/>
                <a:gd name="connsiteY53" fmla="*/ 1195355 h 3251912"/>
                <a:gd name="connsiteX54" fmla="*/ 346896 w 5324985"/>
                <a:gd name="connsiteY54" fmla="*/ 1058816 h 3251912"/>
                <a:gd name="connsiteX55" fmla="*/ 261809 w 5324985"/>
                <a:gd name="connsiteY55" fmla="*/ 919264 h 3251912"/>
                <a:gd name="connsiteX56" fmla="*/ 118487 w 5324985"/>
                <a:gd name="connsiteY56" fmla="*/ 626498 h 3251912"/>
                <a:gd name="connsiteX57" fmla="*/ 28130 w 5324985"/>
                <a:gd name="connsiteY57" fmla="*/ 315781 h 3251912"/>
                <a:gd name="connsiteX58" fmla="*/ 6751 w 5324985"/>
                <a:gd name="connsiteY58" fmla="*/ 156195 h 32519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</a:cxnLst>
              <a:rect l="l" t="t" r="r" b="b"/>
              <a:pathLst>
                <a:path w="5324985" h="3251912">
                  <a:moveTo>
                    <a:pt x="0" y="0"/>
                  </a:moveTo>
                  <a:lnTo>
                    <a:pt x="36826" y="0"/>
                  </a:lnTo>
                  <a:lnTo>
                    <a:pt x="45003" y="152909"/>
                  </a:lnTo>
                  <a:cubicBezTo>
                    <a:pt x="50351" y="205154"/>
                    <a:pt x="58290" y="257123"/>
                    <a:pt x="68956" y="308600"/>
                  </a:cubicBezTo>
                  <a:cubicBezTo>
                    <a:pt x="91393" y="411324"/>
                    <a:pt x="123882" y="511847"/>
                    <a:pt x="167774" y="607968"/>
                  </a:cubicBezTo>
                  <a:cubicBezTo>
                    <a:pt x="178195" y="632173"/>
                    <a:pt x="190333" y="655798"/>
                    <a:pt x="201857" y="679539"/>
                  </a:cubicBezTo>
                  <a:cubicBezTo>
                    <a:pt x="214363" y="702933"/>
                    <a:pt x="226255" y="726557"/>
                    <a:pt x="239741" y="749488"/>
                  </a:cubicBezTo>
                  <a:cubicBezTo>
                    <a:pt x="265488" y="795812"/>
                    <a:pt x="294176" y="840746"/>
                    <a:pt x="323724" y="885101"/>
                  </a:cubicBezTo>
                  <a:cubicBezTo>
                    <a:pt x="353149" y="929572"/>
                    <a:pt x="384657" y="972885"/>
                    <a:pt x="416412" y="1016081"/>
                  </a:cubicBezTo>
                  <a:cubicBezTo>
                    <a:pt x="448655" y="1058931"/>
                    <a:pt x="482127" y="1101202"/>
                    <a:pt x="515719" y="1143356"/>
                  </a:cubicBezTo>
                  <a:cubicBezTo>
                    <a:pt x="583027" y="1227782"/>
                    <a:pt x="653402" y="1310470"/>
                    <a:pt x="722427" y="1395127"/>
                  </a:cubicBezTo>
                  <a:cubicBezTo>
                    <a:pt x="757123" y="1437282"/>
                    <a:pt x="791697" y="1479783"/>
                    <a:pt x="825780" y="1522749"/>
                  </a:cubicBezTo>
                  <a:cubicBezTo>
                    <a:pt x="859742" y="1565367"/>
                    <a:pt x="893457" y="1610649"/>
                    <a:pt x="926314" y="1651992"/>
                  </a:cubicBezTo>
                  <a:cubicBezTo>
                    <a:pt x="958927" y="1694379"/>
                    <a:pt x="993132" y="1735492"/>
                    <a:pt x="1026848" y="1776836"/>
                  </a:cubicBezTo>
                  <a:cubicBezTo>
                    <a:pt x="1061545" y="1817485"/>
                    <a:pt x="1095996" y="1858133"/>
                    <a:pt x="1131918" y="1897393"/>
                  </a:cubicBezTo>
                  <a:cubicBezTo>
                    <a:pt x="1203273" y="1976376"/>
                    <a:pt x="1277447" y="2052463"/>
                    <a:pt x="1354688" y="2124728"/>
                  </a:cubicBezTo>
                  <a:cubicBezTo>
                    <a:pt x="1509411" y="2268911"/>
                    <a:pt x="1676396" y="2397575"/>
                    <a:pt x="1855027" y="2504236"/>
                  </a:cubicBezTo>
                  <a:cubicBezTo>
                    <a:pt x="1944528" y="2557277"/>
                    <a:pt x="2036357" y="2605917"/>
                    <a:pt x="2131618" y="2646913"/>
                  </a:cubicBezTo>
                  <a:cubicBezTo>
                    <a:pt x="2226267" y="2689068"/>
                    <a:pt x="2323981" y="2724622"/>
                    <a:pt x="2423534" y="2754732"/>
                  </a:cubicBezTo>
                  <a:cubicBezTo>
                    <a:pt x="2523087" y="2784958"/>
                    <a:pt x="2624602" y="2809394"/>
                    <a:pt x="2727588" y="2829197"/>
                  </a:cubicBezTo>
                  <a:cubicBezTo>
                    <a:pt x="2830698" y="2848653"/>
                    <a:pt x="2935522" y="2861971"/>
                    <a:pt x="3041083" y="2870890"/>
                  </a:cubicBezTo>
                  <a:cubicBezTo>
                    <a:pt x="3146644" y="2879922"/>
                    <a:pt x="3253307" y="2883860"/>
                    <a:pt x="3360340" y="2883976"/>
                  </a:cubicBezTo>
                  <a:cubicBezTo>
                    <a:pt x="3387067" y="2883976"/>
                    <a:pt x="3414162" y="2884439"/>
                    <a:pt x="3439663" y="2883396"/>
                  </a:cubicBezTo>
                  <a:lnTo>
                    <a:pt x="3478529" y="2882471"/>
                  </a:lnTo>
                  <a:lnTo>
                    <a:pt x="3517271" y="2880616"/>
                  </a:lnTo>
                  <a:cubicBezTo>
                    <a:pt x="3568887" y="2878417"/>
                    <a:pt x="3620257" y="2873552"/>
                    <a:pt x="3671260" y="2867878"/>
                  </a:cubicBezTo>
                  <a:cubicBezTo>
                    <a:pt x="3875515" y="2844253"/>
                    <a:pt x="4074253" y="2792486"/>
                    <a:pt x="4265268" y="2716283"/>
                  </a:cubicBezTo>
                  <a:cubicBezTo>
                    <a:pt x="4361020" y="2678529"/>
                    <a:pt x="4454444" y="2633710"/>
                    <a:pt x="4546395" y="2584724"/>
                  </a:cubicBezTo>
                  <a:cubicBezTo>
                    <a:pt x="4638470" y="2535967"/>
                    <a:pt x="4728827" y="2481885"/>
                    <a:pt x="4817837" y="2424674"/>
                  </a:cubicBezTo>
                  <a:cubicBezTo>
                    <a:pt x="4906846" y="2367348"/>
                    <a:pt x="4994385" y="2306317"/>
                    <a:pt x="5081677" y="2243548"/>
                  </a:cubicBezTo>
                  <a:cubicBezTo>
                    <a:pt x="5125201" y="2212164"/>
                    <a:pt x="5168603" y="2179969"/>
                    <a:pt x="5211881" y="2147658"/>
                  </a:cubicBezTo>
                  <a:lnTo>
                    <a:pt x="5324985" y="2062128"/>
                  </a:lnTo>
                  <a:lnTo>
                    <a:pt x="5324985" y="2514993"/>
                  </a:lnTo>
                  <a:lnTo>
                    <a:pt x="5314867" y="2522881"/>
                  </a:lnTo>
                  <a:cubicBezTo>
                    <a:pt x="5225490" y="2591325"/>
                    <a:pt x="5133783" y="2658379"/>
                    <a:pt x="5038276" y="2722421"/>
                  </a:cubicBezTo>
                  <a:cubicBezTo>
                    <a:pt x="4942892" y="2786348"/>
                    <a:pt x="4844810" y="2848422"/>
                    <a:pt x="4741701" y="2904937"/>
                  </a:cubicBezTo>
                  <a:cubicBezTo>
                    <a:pt x="4638592" y="2961337"/>
                    <a:pt x="4531929" y="3013683"/>
                    <a:pt x="4420728" y="3058848"/>
                  </a:cubicBezTo>
                  <a:cubicBezTo>
                    <a:pt x="4199063" y="3150338"/>
                    <a:pt x="3959621" y="3211485"/>
                    <a:pt x="3717481" y="3237079"/>
                  </a:cubicBezTo>
                  <a:cubicBezTo>
                    <a:pt x="3656914" y="3243101"/>
                    <a:pt x="3596227" y="3247966"/>
                    <a:pt x="3535661" y="3249934"/>
                  </a:cubicBezTo>
                  <a:lnTo>
                    <a:pt x="3490175" y="3251555"/>
                  </a:lnTo>
                  <a:lnTo>
                    <a:pt x="3444813" y="3251787"/>
                  </a:lnTo>
                  <a:cubicBezTo>
                    <a:pt x="3414162" y="3252250"/>
                    <a:pt x="3385105" y="3251324"/>
                    <a:pt x="3355681" y="3250745"/>
                  </a:cubicBezTo>
                  <a:cubicBezTo>
                    <a:pt x="3296954" y="3250050"/>
                    <a:pt x="3237860" y="3246692"/>
                    <a:pt x="3179011" y="3243795"/>
                  </a:cubicBezTo>
                  <a:cubicBezTo>
                    <a:pt x="3120039" y="3239164"/>
                    <a:pt x="3061067" y="3234878"/>
                    <a:pt x="3002217" y="3227814"/>
                  </a:cubicBezTo>
                  <a:cubicBezTo>
                    <a:pt x="2884397" y="3214496"/>
                    <a:pt x="2766699" y="3196314"/>
                    <a:pt x="2650103" y="3170836"/>
                  </a:cubicBezTo>
                  <a:cubicBezTo>
                    <a:pt x="2533510" y="3145358"/>
                    <a:pt x="2418263" y="3112583"/>
                    <a:pt x="2305836" y="3072514"/>
                  </a:cubicBezTo>
                  <a:cubicBezTo>
                    <a:pt x="2193410" y="3032328"/>
                    <a:pt x="2083926" y="2984383"/>
                    <a:pt x="1978611" y="2929952"/>
                  </a:cubicBezTo>
                  <a:cubicBezTo>
                    <a:pt x="1873663" y="2874711"/>
                    <a:pt x="1772884" y="2812985"/>
                    <a:pt x="1678235" y="2744424"/>
                  </a:cubicBezTo>
                  <a:cubicBezTo>
                    <a:pt x="1488201" y="2608001"/>
                    <a:pt x="1321708" y="2448068"/>
                    <a:pt x="1175688" y="2277018"/>
                  </a:cubicBezTo>
                  <a:cubicBezTo>
                    <a:pt x="1102985" y="2191086"/>
                    <a:pt x="1035309" y="2102377"/>
                    <a:pt x="971310" y="2012044"/>
                  </a:cubicBezTo>
                  <a:cubicBezTo>
                    <a:pt x="907188" y="1921714"/>
                    <a:pt x="847358" y="1829413"/>
                    <a:pt x="790717" y="1735723"/>
                  </a:cubicBezTo>
                  <a:cubicBezTo>
                    <a:pt x="761782" y="1688357"/>
                    <a:pt x="735300" y="1644002"/>
                    <a:pt x="706488" y="1598604"/>
                  </a:cubicBezTo>
                  <a:cubicBezTo>
                    <a:pt x="677922" y="1553555"/>
                    <a:pt x="648866" y="1508505"/>
                    <a:pt x="618951" y="1463802"/>
                  </a:cubicBezTo>
                  <a:lnTo>
                    <a:pt x="436273" y="1195355"/>
                  </a:lnTo>
                  <a:cubicBezTo>
                    <a:pt x="405990" y="1150189"/>
                    <a:pt x="376075" y="1104792"/>
                    <a:pt x="346896" y="1058816"/>
                  </a:cubicBezTo>
                  <a:cubicBezTo>
                    <a:pt x="317716" y="1012838"/>
                    <a:pt x="288782" y="966747"/>
                    <a:pt x="261809" y="919264"/>
                  </a:cubicBezTo>
                  <a:cubicBezTo>
                    <a:pt x="207742" y="824764"/>
                    <a:pt x="158088" y="727485"/>
                    <a:pt x="118487" y="626498"/>
                  </a:cubicBezTo>
                  <a:cubicBezTo>
                    <a:pt x="78151" y="525859"/>
                    <a:pt x="48237" y="421515"/>
                    <a:pt x="28130" y="315781"/>
                  </a:cubicBezTo>
                  <a:cubicBezTo>
                    <a:pt x="18506" y="262914"/>
                    <a:pt x="11425" y="209642"/>
                    <a:pt x="6751" y="156195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AF093259-3E74-43A1-944B-B106C8105E9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916467" y="-1"/>
              <a:ext cx="5275533" cy="2980757"/>
            </a:xfrm>
            <a:custGeom>
              <a:avLst/>
              <a:gdLst>
                <a:gd name="connsiteX0" fmla="*/ 0 w 5275533"/>
                <a:gd name="connsiteY0" fmla="*/ 0 h 2980757"/>
                <a:gd name="connsiteX1" fmla="*/ 201166 w 5275533"/>
                <a:gd name="connsiteY1" fmla="*/ 0 h 2980757"/>
                <a:gd name="connsiteX2" fmla="*/ 206734 w 5275533"/>
                <a:gd name="connsiteY2" fmla="*/ 89286 h 2980757"/>
                <a:gd name="connsiteX3" fmla="*/ 232051 w 5275533"/>
                <a:gd name="connsiteY3" fmla="*/ 226897 h 2980757"/>
                <a:gd name="connsiteX4" fmla="*/ 332707 w 5275533"/>
                <a:gd name="connsiteY4" fmla="*/ 487120 h 2980757"/>
                <a:gd name="connsiteX5" fmla="*/ 402959 w 5275533"/>
                <a:gd name="connsiteY5" fmla="*/ 609647 h 2980757"/>
                <a:gd name="connsiteX6" fmla="*/ 483631 w 5275533"/>
                <a:gd name="connsiteY6" fmla="*/ 728236 h 2980757"/>
                <a:gd name="connsiteX7" fmla="*/ 669986 w 5275533"/>
                <a:gd name="connsiteY7" fmla="*/ 957424 h 2980757"/>
                <a:gd name="connsiteX8" fmla="*/ 871667 w 5275533"/>
                <a:gd name="connsiteY8" fmla="*/ 1188348 h 2980757"/>
                <a:gd name="connsiteX9" fmla="*/ 971956 w 5275533"/>
                <a:gd name="connsiteY9" fmla="*/ 1308905 h 2980757"/>
                <a:gd name="connsiteX10" fmla="*/ 1020139 w 5275533"/>
                <a:gd name="connsiteY10" fmla="*/ 1368084 h 2980757"/>
                <a:gd name="connsiteX11" fmla="*/ 1067340 w 5275533"/>
                <a:gd name="connsiteY11" fmla="*/ 1424715 h 2980757"/>
                <a:gd name="connsiteX12" fmla="*/ 1472909 w 5275533"/>
                <a:gd name="connsiteY12" fmla="*/ 1843252 h 2980757"/>
                <a:gd name="connsiteX13" fmla="*/ 1688567 w 5275533"/>
                <a:gd name="connsiteY13" fmla="*/ 2031559 h 2980757"/>
                <a:gd name="connsiteX14" fmla="*/ 1914401 w 5275533"/>
                <a:gd name="connsiteY14" fmla="*/ 2205156 h 2980757"/>
                <a:gd name="connsiteX15" fmla="*/ 2418909 w 5275533"/>
                <a:gd name="connsiteY15" fmla="*/ 2479741 h 2980757"/>
                <a:gd name="connsiteX16" fmla="*/ 2701141 w 5275533"/>
                <a:gd name="connsiteY16" fmla="*/ 2557333 h 2980757"/>
                <a:gd name="connsiteX17" fmla="*/ 2773475 w 5275533"/>
                <a:gd name="connsiteY17" fmla="*/ 2570999 h 2980757"/>
                <a:gd name="connsiteX18" fmla="*/ 2846424 w 5275533"/>
                <a:gd name="connsiteY18" fmla="*/ 2582465 h 2980757"/>
                <a:gd name="connsiteX19" fmla="*/ 2993669 w 5275533"/>
                <a:gd name="connsiteY19" fmla="*/ 2598909 h 2980757"/>
                <a:gd name="connsiteX20" fmla="*/ 3067721 w 5275533"/>
                <a:gd name="connsiteY20" fmla="*/ 2604237 h 2980757"/>
                <a:gd name="connsiteX21" fmla="*/ 3142019 w 5275533"/>
                <a:gd name="connsiteY21" fmla="*/ 2607943 h 2980757"/>
                <a:gd name="connsiteX22" fmla="*/ 3216561 w 5275533"/>
                <a:gd name="connsiteY22" fmla="*/ 2609564 h 2980757"/>
                <a:gd name="connsiteX23" fmla="*/ 3291225 w 5275533"/>
                <a:gd name="connsiteY23" fmla="*/ 2609217 h 2980757"/>
                <a:gd name="connsiteX24" fmla="*/ 3328619 w 5275533"/>
                <a:gd name="connsiteY24" fmla="*/ 2608869 h 2980757"/>
                <a:gd name="connsiteX25" fmla="*/ 3364665 w 5275533"/>
                <a:gd name="connsiteY25" fmla="*/ 2607363 h 2980757"/>
                <a:gd name="connsiteX26" fmla="*/ 3400587 w 5275533"/>
                <a:gd name="connsiteY26" fmla="*/ 2605627 h 2980757"/>
                <a:gd name="connsiteX27" fmla="*/ 3436387 w 5275533"/>
                <a:gd name="connsiteY27" fmla="*/ 2602847 h 2980757"/>
                <a:gd name="connsiteX28" fmla="*/ 3578361 w 5275533"/>
                <a:gd name="connsiteY28" fmla="*/ 2586286 h 2980757"/>
                <a:gd name="connsiteX29" fmla="*/ 4119159 w 5275533"/>
                <a:gd name="connsiteY29" fmla="*/ 2418594 h 2980757"/>
                <a:gd name="connsiteX30" fmla="*/ 4618765 w 5275533"/>
                <a:gd name="connsiteY30" fmla="*/ 2124668 h 2980757"/>
                <a:gd name="connsiteX31" fmla="*/ 4739895 w 5275533"/>
                <a:gd name="connsiteY31" fmla="*/ 2038275 h 2980757"/>
                <a:gd name="connsiteX32" fmla="*/ 4861027 w 5275533"/>
                <a:gd name="connsiteY32" fmla="*/ 1948986 h 2980757"/>
                <a:gd name="connsiteX33" fmla="*/ 5106354 w 5275533"/>
                <a:gd name="connsiteY33" fmla="*/ 1763690 h 2980757"/>
                <a:gd name="connsiteX34" fmla="*/ 5275533 w 5275533"/>
                <a:gd name="connsiteY34" fmla="*/ 1641017 h 2980757"/>
                <a:gd name="connsiteX35" fmla="*/ 5275533 w 5275533"/>
                <a:gd name="connsiteY35" fmla="*/ 2257481 h 2980757"/>
                <a:gd name="connsiteX36" fmla="*/ 5168881 w 5275533"/>
                <a:gd name="connsiteY36" fmla="*/ 2332084 h 2980757"/>
                <a:gd name="connsiteX37" fmla="*/ 5036225 w 5275533"/>
                <a:gd name="connsiteY37" fmla="*/ 2421489 h 2980757"/>
                <a:gd name="connsiteX38" fmla="*/ 4899401 w 5275533"/>
                <a:gd name="connsiteY38" fmla="*/ 2508347 h 2980757"/>
                <a:gd name="connsiteX39" fmla="*/ 4612145 w 5275533"/>
                <a:gd name="connsiteY39" fmla="*/ 2671407 h 2980757"/>
                <a:gd name="connsiteX40" fmla="*/ 4303187 w 5275533"/>
                <a:gd name="connsiteY40" fmla="*/ 2810030 h 2980757"/>
                <a:gd name="connsiteX41" fmla="*/ 3630835 w 5275533"/>
                <a:gd name="connsiteY41" fmla="*/ 2969500 h 2980757"/>
                <a:gd name="connsiteX42" fmla="*/ 3457719 w 5275533"/>
                <a:gd name="connsiteY42" fmla="*/ 2979808 h 2980757"/>
                <a:gd name="connsiteX43" fmla="*/ 3414441 w 5275533"/>
                <a:gd name="connsiteY43" fmla="*/ 2980733 h 2980757"/>
                <a:gd name="connsiteX44" fmla="*/ 3371285 w 5275533"/>
                <a:gd name="connsiteY44" fmla="*/ 2980502 h 2980757"/>
                <a:gd name="connsiteX45" fmla="*/ 3328252 w 5275533"/>
                <a:gd name="connsiteY45" fmla="*/ 2980039 h 2980757"/>
                <a:gd name="connsiteX46" fmla="*/ 3286445 w 5275533"/>
                <a:gd name="connsiteY46" fmla="*/ 2978534 h 2980757"/>
                <a:gd name="connsiteX47" fmla="*/ 2952475 w 5275533"/>
                <a:gd name="connsiteY47" fmla="*/ 2953402 h 2980757"/>
                <a:gd name="connsiteX48" fmla="*/ 2620591 w 5275533"/>
                <a:gd name="connsiteY48" fmla="*/ 2898046 h 2980757"/>
                <a:gd name="connsiteX49" fmla="*/ 2294591 w 5275533"/>
                <a:gd name="connsiteY49" fmla="*/ 2811305 h 2980757"/>
                <a:gd name="connsiteX50" fmla="*/ 1670544 w 5275533"/>
                <a:gd name="connsiteY50" fmla="*/ 2550501 h 2980757"/>
                <a:gd name="connsiteX51" fmla="*/ 1144703 w 5275533"/>
                <a:gd name="connsiteY51" fmla="*/ 2144472 h 2980757"/>
                <a:gd name="connsiteX52" fmla="*/ 931497 w 5275533"/>
                <a:gd name="connsiteY52" fmla="*/ 1900114 h 2980757"/>
                <a:gd name="connsiteX53" fmla="*/ 745265 w 5275533"/>
                <a:gd name="connsiteY53" fmla="*/ 1641395 h 2980757"/>
                <a:gd name="connsiteX54" fmla="*/ 701741 w 5275533"/>
                <a:gd name="connsiteY54" fmla="*/ 1575500 h 2980757"/>
                <a:gd name="connsiteX55" fmla="*/ 660178 w 5275533"/>
                <a:gd name="connsiteY55" fmla="*/ 1511573 h 2980757"/>
                <a:gd name="connsiteX56" fmla="*/ 578158 w 5275533"/>
                <a:gd name="connsiteY56" fmla="*/ 1387656 h 2980757"/>
                <a:gd name="connsiteX57" fmla="*/ 408230 w 5275533"/>
                <a:gd name="connsiteY57" fmla="*/ 1134497 h 2980757"/>
                <a:gd name="connsiteX58" fmla="*/ 242349 w 5275533"/>
                <a:gd name="connsiteY58" fmla="*/ 866860 h 2980757"/>
                <a:gd name="connsiteX59" fmla="*/ 167562 w 5275533"/>
                <a:gd name="connsiteY59" fmla="*/ 724994 h 2980757"/>
                <a:gd name="connsiteX60" fmla="*/ 104054 w 5275533"/>
                <a:gd name="connsiteY60" fmla="*/ 576525 h 2980757"/>
                <a:gd name="connsiteX61" fmla="*/ 55381 w 5275533"/>
                <a:gd name="connsiteY61" fmla="*/ 422499 h 2980757"/>
                <a:gd name="connsiteX62" fmla="*/ 37236 w 5275533"/>
                <a:gd name="connsiteY62" fmla="*/ 343980 h 2980757"/>
                <a:gd name="connsiteX63" fmla="*/ 29267 w 5275533"/>
                <a:gd name="connsiteY63" fmla="*/ 304604 h 2980757"/>
                <a:gd name="connsiteX64" fmla="*/ 22646 w 5275533"/>
                <a:gd name="connsiteY64" fmla="*/ 265113 h 2980757"/>
                <a:gd name="connsiteX65" fmla="*/ 3903 w 5275533"/>
                <a:gd name="connsiteY65" fmla="*/ 106787 h 29807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</a:cxnLst>
              <a:rect l="l" t="t" r="r" b="b"/>
              <a:pathLst>
                <a:path w="5275533" h="2980757">
                  <a:moveTo>
                    <a:pt x="0" y="0"/>
                  </a:moveTo>
                  <a:lnTo>
                    <a:pt x="201166" y="0"/>
                  </a:lnTo>
                  <a:lnTo>
                    <a:pt x="206734" y="89286"/>
                  </a:lnTo>
                  <a:cubicBezTo>
                    <a:pt x="212220" y="135755"/>
                    <a:pt x="220465" y="181731"/>
                    <a:pt x="232051" y="226897"/>
                  </a:cubicBezTo>
                  <a:cubicBezTo>
                    <a:pt x="254855" y="317344"/>
                    <a:pt x="290287" y="403854"/>
                    <a:pt x="332707" y="487120"/>
                  </a:cubicBezTo>
                  <a:cubicBezTo>
                    <a:pt x="354163" y="528696"/>
                    <a:pt x="377948" y="569461"/>
                    <a:pt x="402959" y="609647"/>
                  </a:cubicBezTo>
                  <a:cubicBezTo>
                    <a:pt x="428337" y="649717"/>
                    <a:pt x="455433" y="689209"/>
                    <a:pt x="483631" y="728236"/>
                  </a:cubicBezTo>
                  <a:cubicBezTo>
                    <a:pt x="540764" y="806061"/>
                    <a:pt x="604271" y="881569"/>
                    <a:pt x="669986" y="957424"/>
                  </a:cubicBezTo>
                  <a:cubicBezTo>
                    <a:pt x="735701" y="1033395"/>
                    <a:pt x="804359" y="1109366"/>
                    <a:pt x="871667" y="1188348"/>
                  </a:cubicBezTo>
                  <a:cubicBezTo>
                    <a:pt x="905383" y="1227723"/>
                    <a:pt x="938731" y="1268025"/>
                    <a:pt x="971956" y="1308905"/>
                  </a:cubicBezTo>
                  <a:lnTo>
                    <a:pt x="1020139" y="1368084"/>
                  </a:lnTo>
                  <a:cubicBezTo>
                    <a:pt x="1035954" y="1386962"/>
                    <a:pt x="1051035" y="1406302"/>
                    <a:pt x="1067340" y="1424715"/>
                  </a:cubicBezTo>
                  <a:cubicBezTo>
                    <a:pt x="1194602" y="1574573"/>
                    <a:pt x="1332652" y="1712503"/>
                    <a:pt x="1472909" y="1843252"/>
                  </a:cubicBezTo>
                  <a:cubicBezTo>
                    <a:pt x="1543406" y="1908337"/>
                    <a:pt x="1615128" y="1971221"/>
                    <a:pt x="1688567" y="2031559"/>
                  </a:cubicBezTo>
                  <a:cubicBezTo>
                    <a:pt x="1762006" y="2091895"/>
                    <a:pt x="1836793" y="2150263"/>
                    <a:pt x="1914401" y="2205156"/>
                  </a:cubicBezTo>
                  <a:cubicBezTo>
                    <a:pt x="2069003" y="2315176"/>
                    <a:pt x="2235742" y="2413498"/>
                    <a:pt x="2418909" y="2479741"/>
                  </a:cubicBezTo>
                  <a:cubicBezTo>
                    <a:pt x="2510249" y="2512863"/>
                    <a:pt x="2604898" y="2538225"/>
                    <a:pt x="2701141" y="2557333"/>
                  </a:cubicBezTo>
                  <a:cubicBezTo>
                    <a:pt x="2725293" y="2561850"/>
                    <a:pt x="2749201" y="2567062"/>
                    <a:pt x="2773475" y="2570999"/>
                  </a:cubicBezTo>
                  <a:lnTo>
                    <a:pt x="2846424" y="2582465"/>
                  </a:lnTo>
                  <a:cubicBezTo>
                    <a:pt x="2895343" y="2588602"/>
                    <a:pt x="2944261" y="2595088"/>
                    <a:pt x="2993669" y="2598909"/>
                  </a:cubicBezTo>
                  <a:cubicBezTo>
                    <a:pt x="3018313" y="2601110"/>
                    <a:pt x="3042956" y="2603195"/>
                    <a:pt x="3067721" y="2604237"/>
                  </a:cubicBezTo>
                  <a:cubicBezTo>
                    <a:pt x="3092487" y="2605394"/>
                    <a:pt x="3117130" y="2607247"/>
                    <a:pt x="3142019" y="2607943"/>
                  </a:cubicBezTo>
                  <a:lnTo>
                    <a:pt x="3216561" y="2609564"/>
                  </a:lnTo>
                  <a:cubicBezTo>
                    <a:pt x="3241326" y="2610142"/>
                    <a:pt x="3266337" y="2609333"/>
                    <a:pt x="3291225" y="2609217"/>
                  </a:cubicBezTo>
                  <a:lnTo>
                    <a:pt x="3328619" y="2608869"/>
                  </a:lnTo>
                  <a:cubicBezTo>
                    <a:pt x="3340757" y="2608522"/>
                    <a:pt x="3352649" y="2607827"/>
                    <a:pt x="3364665" y="2607363"/>
                  </a:cubicBezTo>
                  <a:cubicBezTo>
                    <a:pt x="3376679" y="2606784"/>
                    <a:pt x="3388695" y="2606438"/>
                    <a:pt x="3400587" y="2605627"/>
                  </a:cubicBezTo>
                  <a:lnTo>
                    <a:pt x="3436387" y="2602847"/>
                  </a:lnTo>
                  <a:cubicBezTo>
                    <a:pt x="3484079" y="2599257"/>
                    <a:pt x="3531404" y="2593235"/>
                    <a:pt x="3578361" y="2586286"/>
                  </a:cubicBezTo>
                  <a:cubicBezTo>
                    <a:pt x="3766310" y="2556871"/>
                    <a:pt x="3947025" y="2499314"/>
                    <a:pt x="4119159" y="2418594"/>
                  </a:cubicBezTo>
                  <a:cubicBezTo>
                    <a:pt x="4291907" y="2338801"/>
                    <a:pt x="4456317" y="2236657"/>
                    <a:pt x="4618765" y="2124668"/>
                  </a:cubicBezTo>
                  <a:cubicBezTo>
                    <a:pt x="4659346" y="2096759"/>
                    <a:pt x="4699682" y="2067575"/>
                    <a:pt x="4739895" y="2038275"/>
                  </a:cubicBezTo>
                  <a:cubicBezTo>
                    <a:pt x="4780355" y="2008976"/>
                    <a:pt x="4820691" y="1979212"/>
                    <a:pt x="4861027" y="1948986"/>
                  </a:cubicBezTo>
                  <a:lnTo>
                    <a:pt x="5106354" y="1763690"/>
                  </a:lnTo>
                  <a:lnTo>
                    <a:pt x="5275533" y="1641017"/>
                  </a:lnTo>
                  <a:lnTo>
                    <a:pt x="5275533" y="2257481"/>
                  </a:lnTo>
                  <a:lnTo>
                    <a:pt x="5168881" y="2332084"/>
                  </a:lnTo>
                  <a:cubicBezTo>
                    <a:pt x="5125235" y="2362079"/>
                    <a:pt x="5081099" y="2391958"/>
                    <a:pt x="5036225" y="2421489"/>
                  </a:cubicBezTo>
                  <a:cubicBezTo>
                    <a:pt x="4991231" y="2450790"/>
                    <a:pt x="4945867" y="2479857"/>
                    <a:pt x="4899401" y="2508347"/>
                  </a:cubicBezTo>
                  <a:cubicBezTo>
                    <a:pt x="4806959" y="2565440"/>
                    <a:pt x="4711574" y="2620798"/>
                    <a:pt x="4612145" y="2671407"/>
                  </a:cubicBezTo>
                  <a:cubicBezTo>
                    <a:pt x="4512836" y="2722247"/>
                    <a:pt x="4410095" y="2769496"/>
                    <a:pt x="4303187" y="2810030"/>
                  </a:cubicBezTo>
                  <a:cubicBezTo>
                    <a:pt x="4090349" y="2892256"/>
                    <a:pt x="3861694" y="2947728"/>
                    <a:pt x="3630835" y="2969500"/>
                  </a:cubicBezTo>
                  <a:cubicBezTo>
                    <a:pt x="3573089" y="2974712"/>
                    <a:pt x="3515343" y="2978649"/>
                    <a:pt x="3457719" y="2979808"/>
                  </a:cubicBezTo>
                  <a:lnTo>
                    <a:pt x="3414441" y="2980733"/>
                  </a:lnTo>
                  <a:cubicBezTo>
                    <a:pt x="3400097" y="2980850"/>
                    <a:pt x="3385630" y="2980502"/>
                    <a:pt x="3371285" y="2980502"/>
                  </a:cubicBezTo>
                  <a:lnTo>
                    <a:pt x="3328252" y="2980039"/>
                  </a:lnTo>
                  <a:lnTo>
                    <a:pt x="3286445" y="2978534"/>
                  </a:lnTo>
                  <a:cubicBezTo>
                    <a:pt x="3175121" y="2975174"/>
                    <a:pt x="3063553" y="2966837"/>
                    <a:pt x="2952475" y="2953402"/>
                  </a:cubicBezTo>
                  <a:cubicBezTo>
                    <a:pt x="2841275" y="2940664"/>
                    <a:pt x="2730319" y="2922365"/>
                    <a:pt x="2620591" y="2898046"/>
                  </a:cubicBezTo>
                  <a:cubicBezTo>
                    <a:pt x="2510984" y="2873494"/>
                    <a:pt x="2402235" y="2844426"/>
                    <a:pt x="2294591" y="2811305"/>
                  </a:cubicBezTo>
                  <a:cubicBezTo>
                    <a:pt x="2079669" y="2744483"/>
                    <a:pt x="1867198" y="2661331"/>
                    <a:pt x="1670544" y="2550501"/>
                  </a:cubicBezTo>
                  <a:cubicBezTo>
                    <a:pt x="1473767" y="2439903"/>
                    <a:pt x="1298079" y="2299657"/>
                    <a:pt x="1144703" y="2144472"/>
                  </a:cubicBezTo>
                  <a:cubicBezTo>
                    <a:pt x="1067586" y="2066996"/>
                    <a:pt x="997458" y="1984539"/>
                    <a:pt x="931497" y="1900114"/>
                  </a:cubicBezTo>
                  <a:cubicBezTo>
                    <a:pt x="865906" y="1815342"/>
                    <a:pt x="803500" y="1729295"/>
                    <a:pt x="745265" y="1641395"/>
                  </a:cubicBezTo>
                  <a:cubicBezTo>
                    <a:pt x="730307" y="1619623"/>
                    <a:pt x="716207" y="1597503"/>
                    <a:pt x="701741" y="1575500"/>
                  </a:cubicBezTo>
                  <a:lnTo>
                    <a:pt x="660178" y="1511573"/>
                  </a:lnTo>
                  <a:cubicBezTo>
                    <a:pt x="633574" y="1470229"/>
                    <a:pt x="605989" y="1429232"/>
                    <a:pt x="578158" y="1387656"/>
                  </a:cubicBezTo>
                  <a:lnTo>
                    <a:pt x="408230" y="1134497"/>
                  </a:lnTo>
                  <a:cubicBezTo>
                    <a:pt x="351220" y="1048219"/>
                    <a:pt x="294945" y="959392"/>
                    <a:pt x="242349" y="866860"/>
                  </a:cubicBezTo>
                  <a:cubicBezTo>
                    <a:pt x="216112" y="820536"/>
                    <a:pt x="190734" y="773402"/>
                    <a:pt x="167562" y="724994"/>
                  </a:cubicBezTo>
                  <a:cubicBezTo>
                    <a:pt x="144513" y="676469"/>
                    <a:pt x="123057" y="627019"/>
                    <a:pt x="104054" y="576525"/>
                  </a:cubicBezTo>
                  <a:cubicBezTo>
                    <a:pt x="85418" y="525917"/>
                    <a:pt x="68867" y="474613"/>
                    <a:pt x="55381" y="422499"/>
                  </a:cubicBezTo>
                  <a:cubicBezTo>
                    <a:pt x="49006" y="396442"/>
                    <a:pt x="42508" y="370269"/>
                    <a:pt x="37236" y="343980"/>
                  </a:cubicBezTo>
                  <a:lnTo>
                    <a:pt x="29267" y="304604"/>
                  </a:lnTo>
                  <a:lnTo>
                    <a:pt x="22646" y="265113"/>
                  </a:lnTo>
                  <a:cubicBezTo>
                    <a:pt x="14003" y="212420"/>
                    <a:pt x="7872" y="159582"/>
                    <a:pt x="3903" y="106787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AAA28A35-1E54-4054-BB95-42FAFA13A94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921214" y="-1"/>
              <a:ext cx="5270786" cy="2927775"/>
            </a:xfrm>
            <a:custGeom>
              <a:avLst/>
              <a:gdLst>
                <a:gd name="connsiteX0" fmla="*/ 0 w 5270786"/>
                <a:gd name="connsiteY0" fmla="*/ 0 h 2927775"/>
                <a:gd name="connsiteX1" fmla="*/ 613805 w 5270786"/>
                <a:gd name="connsiteY1" fmla="*/ 0 h 2927775"/>
                <a:gd name="connsiteX2" fmla="*/ 618487 w 5270786"/>
                <a:gd name="connsiteY2" fmla="*/ 85404 h 2927775"/>
                <a:gd name="connsiteX3" fmla="*/ 1054084 w 5270786"/>
                <a:gd name="connsiteY3" fmla="*/ 895200 h 2927775"/>
                <a:gd name="connsiteX4" fmla="*/ 1276976 w 5270786"/>
                <a:gd name="connsiteY4" fmla="*/ 1191325 h 2927775"/>
                <a:gd name="connsiteX5" fmla="*/ 3368450 w 5270786"/>
                <a:gd name="connsiteY5" fmla="*/ 2348843 h 2927775"/>
                <a:gd name="connsiteX6" fmla="*/ 4956151 w 5270786"/>
                <a:gd name="connsiteY6" fmla="*/ 1636730 h 2927775"/>
                <a:gd name="connsiteX7" fmla="*/ 5149372 w 5270786"/>
                <a:gd name="connsiteY7" fmla="*/ 1495325 h 2927775"/>
                <a:gd name="connsiteX8" fmla="*/ 5270786 w 5270786"/>
                <a:gd name="connsiteY8" fmla="*/ 1406110 h 2927775"/>
                <a:gd name="connsiteX9" fmla="*/ 5270786 w 5270786"/>
                <a:gd name="connsiteY9" fmla="*/ 2138641 h 2927775"/>
                <a:gd name="connsiteX10" fmla="*/ 5112925 w 5270786"/>
                <a:gd name="connsiteY10" fmla="*/ 2253730 h 2927775"/>
                <a:gd name="connsiteX11" fmla="*/ 3368327 w 5270786"/>
                <a:gd name="connsiteY11" fmla="*/ 2927775 h 2927775"/>
                <a:gd name="connsiteX12" fmla="*/ 769646 w 5270786"/>
                <a:gd name="connsiteY12" fmla="*/ 1516288 h 2927775"/>
                <a:gd name="connsiteX13" fmla="*/ 3149 w 5270786"/>
                <a:gd name="connsiteY13" fmla="*/ 85252 h 2927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5270786" h="2927775">
                  <a:moveTo>
                    <a:pt x="0" y="0"/>
                  </a:moveTo>
                  <a:lnTo>
                    <a:pt x="613805" y="0"/>
                  </a:lnTo>
                  <a:lnTo>
                    <a:pt x="618487" y="85404"/>
                  </a:lnTo>
                  <a:cubicBezTo>
                    <a:pt x="650052" y="360109"/>
                    <a:pt x="792650" y="556543"/>
                    <a:pt x="1054084" y="895200"/>
                  </a:cubicBezTo>
                  <a:cubicBezTo>
                    <a:pt x="1126174" y="988542"/>
                    <a:pt x="1200716" y="1085128"/>
                    <a:pt x="1276976" y="1191325"/>
                  </a:cubicBezTo>
                  <a:cubicBezTo>
                    <a:pt x="1859704" y="2002688"/>
                    <a:pt x="2485223" y="2348843"/>
                    <a:pt x="3368450" y="2348843"/>
                  </a:cubicBezTo>
                  <a:cubicBezTo>
                    <a:pt x="3948114" y="2348843"/>
                    <a:pt x="4373422" y="2066846"/>
                    <a:pt x="4956151" y="1636730"/>
                  </a:cubicBezTo>
                  <a:cubicBezTo>
                    <a:pt x="5021253" y="1588668"/>
                    <a:pt x="5086356" y="1541186"/>
                    <a:pt x="5149372" y="1495325"/>
                  </a:cubicBezTo>
                  <a:lnTo>
                    <a:pt x="5270786" y="1406110"/>
                  </a:lnTo>
                  <a:lnTo>
                    <a:pt x="5270786" y="2138641"/>
                  </a:lnTo>
                  <a:lnTo>
                    <a:pt x="5112925" y="2253730"/>
                  </a:lnTo>
                  <a:cubicBezTo>
                    <a:pt x="4598179" y="2621786"/>
                    <a:pt x="4074961" y="2927775"/>
                    <a:pt x="3368327" y="2927775"/>
                  </a:cubicBezTo>
                  <a:cubicBezTo>
                    <a:pt x="2170746" y="2927775"/>
                    <a:pt x="1393203" y="2384512"/>
                    <a:pt x="769646" y="1516288"/>
                  </a:cubicBezTo>
                  <a:cubicBezTo>
                    <a:pt x="418850" y="1027932"/>
                    <a:pt x="48120" y="683401"/>
                    <a:pt x="3149" y="85252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FBA3A17F-F3BD-4B94-9CC8-006700210FA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921214" y="-1"/>
              <a:ext cx="5270786" cy="2927775"/>
            </a:xfrm>
            <a:custGeom>
              <a:avLst/>
              <a:gdLst>
                <a:gd name="connsiteX0" fmla="*/ 0 w 5270786"/>
                <a:gd name="connsiteY0" fmla="*/ 0 h 2927775"/>
                <a:gd name="connsiteX1" fmla="*/ 736294 w 5270786"/>
                <a:gd name="connsiteY1" fmla="*/ 0 h 2927775"/>
                <a:gd name="connsiteX2" fmla="*/ 740298 w 5270786"/>
                <a:gd name="connsiteY2" fmla="*/ 72745 h 2927775"/>
                <a:gd name="connsiteX3" fmla="*/ 1153024 w 5270786"/>
                <a:gd name="connsiteY3" fmla="*/ 826989 h 2927775"/>
                <a:gd name="connsiteX4" fmla="*/ 1378368 w 5270786"/>
                <a:gd name="connsiteY4" fmla="*/ 1126356 h 2927775"/>
                <a:gd name="connsiteX5" fmla="*/ 2238056 w 5270786"/>
                <a:gd name="connsiteY5" fmla="*/ 1955322 h 2927775"/>
                <a:gd name="connsiteX6" fmla="*/ 3368327 w 5270786"/>
                <a:gd name="connsiteY6" fmla="*/ 2233033 h 2927775"/>
                <a:gd name="connsiteX7" fmla="*/ 4095360 w 5270786"/>
                <a:gd name="connsiteY7" fmla="*/ 2056192 h 2927775"/>
                <a:gd name="connsiteX8" fmla="*/ 4880506 w 5270786"/>
                <a:gd name="connsiteY8" fmla="*/ 1545587 h 2927775"/>
                <a:gd name="connsiteX9" fmla="*/ 5074340 w 5270786"/>
                <a:gd name="connsiteY9" fmla="*/ 1403721 h 2927775"/>
                <a:gd name="connsiteX10" fmla="*/ 5270786 w 5270786"/>
                <a:gd name="connsiteY10" fmla="*/ 1259367 h 2927775"/>
                <a:gd name="connsiteX11" fmla="*/ 5270786 w 5270786"/>
                <a:gd name="connsiteY11" fmla="*/ 2138641 h 2927775"/>
                <a:gd name="connsiteX12" fmla="*/ 5112925 w 5270786"/>
                <a:gd name="connsiteY12" fmla="*/ 2253730 h 2927775"/>
                <a:gd name="connsiteX13" fmla="*/ 3368327 w 5270786"/>
                <a:gd name="connsiteY13" fmla="*/ 2927775 h 2927775"/>
                <a:gd name="connsiteX14" fmla="*/ 769646 w 5270786"/>
                <a:gd name="connsiteY14" fmla="*/ 1516288 h 2927775"/>
                <a:gd name="connsiteX15" fmla="*/ 3149 w 5270786"/>
                <a:gd name="connsiteY15" fmla="*/ 85252 h 2927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5270786" h="2927775">
                  <a:moveTo>
                    <a:pt x="0" y="0"/>
                  </a:moveTo>
                  <a:lnTo>
                    <a:pt x="736294" y="0"/>
                  </a:lnTo>
                  <a:lnTo>
                    <a:pt x="740298" y="72745"/>
                  </a:lnTo>
                  <a:cubicBezTo>
                    <a:pt x="768839" y="319371"/>
                    <a:pt x="898885" y="497858"/>
                    <a:pt x="1153024" y="826989"/>
                  </a:cubicBezTo>
                  <a:cubicBezTo>
                    <a:pt x="1225727" y="921142"/>
                    <a:pt x="1300882" y="1018537"/>
                    <a:pt x="1378368" y="1126356"/>
                  </a:cubicBezTo>
                  <a:cubicBezTo>
                    <a:pt x="1652384" y="1507833"/>
                    <a:pt x="1933512" y="1779060"/>
                    <a:pt x="2238056" y="1955322"/>
                  </a:cubicBezTo>
                  <a:cubicBezTo>
                    <a:pt x="2560868" y="2142238"/>
                    <a:pt x="2930637" y="2233033"/>
                    <a:pt x="3368327" y="2233033"/>
                  </a:cubicBezTo>
                  <a:cubicBezTo>
                    <a:pt x="3616720" y="2233033"/>
                    <a:pt x="3847703" y="2176866"/>
                    <a:pt x="4095360" y="2056192"/>
                  </a:cubicBezTo>
                  <a:cubicBezTo>
                    <a:pt x="4349636" y="1932276"/>
                    <a:pt x="4601340" y="1751613"/>
                    <a:pt x="4880506" y="1545587"/>
                  </a:cubicBezTo>
                  <a:cubicBezTo>
                    <a:pt x="4945974" y="1497295"/>
                    <a:pt x="5011199" y="1449697"/>
                    <a:pt x="5074340" y="1403721"/>
                  </a:cubicBezTo>
                  <a:lnTo>
                    <a:pt x="5270786" y="1259367"/>
                  </a:lnTo>
                  <a:lnTo>
                    <a:pt x="5270786" y="2138641"/>
                  </a:lnTo>
                  <a:lnTo>
                    <a:pt x="5112925" y="2253730"/>
                  </a:lnTo>
                  <a:cubicBezTo>
                    <a:pt x="4598179" y="2621786"/>
                    <a:pt x="4074961" y="2927775"/>
                    <a:pt x="3368327" y="2927775"/>
                  </a:cubicBezTo>
                  <a:cubicBezTo>
                    <a:pt x="2170746" y="2927775"/>
                    <a:pt x="1393203" y="2384512"/>
                    <a:pt x="769646" y="1516288"/>
                  </a:cubicBezTo>
                  <a:cubicBezTo>
                    <a:pt x="418850" y="1027932"/>
                    <a:pt x="48120" y="683401"/>
                    <a:pt x="3149" y="85252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CD0398DD-AD75-4E2B-A3C6-35073082A8B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rot="16200000">
            <a:off x="-799165" y="4001437"/>
            <a:ext cx="3655725" cy="2057400"/>
            <a:chOff x="-305" y="-1"/>
            <a:chExt cx="3832880" cy="2876136"/>
          </a:xfrm>
        </p:grpSpPr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03E4F247-A844-4CD1-A37E-B7EA0DA2DBC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05" y="1"/>
              <a:ext cx="3815424" cy="2653659"/>
            </a:xfrm>
            <a:custGeom>
              <a:avLst/>
              <a:gdLst>
                <a:gd name="connsiteX0" fmla="*/ 3203055 w 3815424"/>
                <a:gd name="connsiteY0" fmla="*/ 0 h 2653659"/>
                <a:gd name="connsiteX1" fmla="*/ 3815424 w 3815424"/>
                <a:gd name="connsiteY1" fmla="*/ 0 h 2653659"/>
                <a:gd name="connsiteX2" fmla="*/ 3801025 w 3815424"/>
                <a:gd name="connsiteY2" fmla="*/ 214243 h 2653659"/>
                <a:gd name="connsiteX3" fmla="*/ 587142 w 3815424"/>
                <a:gd name="connsiteY3" fmla="*/ 2653659 h 2653659"/>
                <a:gd name="connsiteX4" fmla="*/ 53389 w 3815424"/>
                <a:gd name="connsiteY4" fmla="*/ 2605041 h 2653659"/>
                <a:gd name="connsiteX5" fmla="*/ 0 w 3815424"/>
                <a:gd name="connsiteY5" fmla="*/ 2593136 h 2653659"/>
                <a:gd name="connsiteX6" fmla="*/ 0 w 3815424"/>
                <a:gd name="connsiteY6" fmla="*/ 1994836 h 2653659"/>
                <a:gd name="connsiteX7" fmla="*/ 159710 w 3815424"/>
                <a:gd name="connsiteY7" fmla="*/ 2035054 h 2653659"/>
                <a:gd name="connsiteX8" fmla="*/ 587142 w 3815424"/>
                <a:gd name="connsiteY8" fmla="*/ 2075152 h 2653659"/>
                <a:gd name="connsiteX9" fmla="*/ 1549283 w 3815424"/>
                <a:gd name="connsiteY9" fmla="*/ 1900153 h 2653659"/>
                <a:gd name="connsiteX10" fmla="*/ 2406698 w 3815424"/>
                <a:gd name="connsiteY10" fmla="*/ 1418450 h 2653659"/>
                <a:gd name="connsiteX11" fmla="*/ 2996069 w 3815424"/>
                <a:gd name="connsiteY11" fmla="*/ 728678 h 2653659"/>
                <a:gd name="connsiteX12" fmla="*/ 3193967 w 3815424"/>
                <a:gd name="connsiteY12" fmla="*/ 137719 h 26536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815424" h="2653659">
                  <a:moveTo>
                    <a:pt x="3203055" y="0"/>
                  </a:moveTo>
                  <a:lnTo>
                    <a:pt x="3815424" y="0"/>
                  </a:lnTo>
                  <a:lnTo>
                    <a:pt x="3801025" y="214243"/>
                  </a:lnTo>
                  <a:cubicBezTo>
                    <a:pt x="3616317" y="1584467"/>
                    <a:pt x="2091637" y="2653659"/>
                    <a:pt x="587142" y="2653659"/>
                  </a:cubicBezTo>
                  <a:cubicBezTo>
                    <a:pt x="400192" y="2653659"/>
                    <a:pt x="222112" y="2636953"/>
                    <a:pt x="53389" y="2605041"/>
                  </a:cubicBezTo>
                  <a:lnTo>
                    <a:pt x="0" y="2593136"/>
                  </a:lnTo>
                  <a:lnTo>
                    <a:pt x="0" y="1994836"/>
                  </a:lnTo>
                  <a:lnTo>
                    <a:pt x="159710" y="2035054"/>
                  </a:lnTo>
                  <a:cubicBezTo>
                    <a:pt x="295467" y="2061726"/>
                    <a:pt x="438268" y="2075152"/>
                    <a:pt x="587142" y="2075152"/>
                  </a:cubicBezTo>
                  <a:cubicBezTo>
                    <a:pt x="901731" y="2075152"/>
                    <a:pt x="1234490" y="2014697"/>
                    <a:pt x="1549283" y="1900153"/>
                  </a:cubicBezTo>
                  <a:cubicBezTo>
                    <a:pt x="1860709" y="1786959"/>
                    <a:pt x="2157231" y="1620350"/>
                    <a:pt x="2406698" y="1418450"/>
                  </a:cubicBezTo>
                  <a:cubicBezTo>
                    <a:pt x="2655859" y="1216840"/>
                    <a:pt x="2859596" y="978302"/>
                    <a:pt x="2996069" y="728678"/>
                  </a:cubicBezTo>
                  <a:cubicBezTo>
                    <a:pt x="3101178" y="536396"/>
                    <a:pt x="3167417" y="338366"/>
                    <a:pt x="3193967" y="137719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E2387B1B-D4D3-493F-8D7A-C7A89DBD4AB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05" y="-1"/>
              <a:ext cx="3815424" cy="2653660"/>
            </a:xfrm>
            <a:custGeom>
              <a:avLst/>
              <a:gdLst>
                <a:gd name="connsiteX0" fmla="*/ 3305038 w 3815424"/>
                <a:gd name="connsiteY0" fmla="*/ 0 h 2653660"/>
                <a:gd name="connsiteX1" fmla="*/ 3815424 w 3815424"/>
                <a:gd name="connsiteY1" fmla="*/ 0 h 2653660"/>
                <a:gd name="connsiteX2" fmla="*/ 3801025 w 3815424"/>
                <a:gd name="connsiteY2" fmla="*/ 214244 h 2653660"/>
                <a:gd name="connsiteX3" fmla="*/ 587142 w 3815424"/>
                <a:gd name="connsiteY3" fmla="*/ 2653660 h 2653660"/>
                <a:gd name="connsiteX4" fmla="*/ 53389 w 3815424"/>
                <a:gd name="connsiteY4" fmla="*/ 2605042 h 2653660"/>
                <a:gd name="connsiteX5" fmla="*/ 0 w 3815424"/>
                <a:gd name="connsiteY5" fmla="*/ 2593137 h 2653660"/>
                <a:gd name="connsiteX6" fmla="*/ 0 w 3815424"/>
                <a:gd name="connsiteY6" fmla="*/ 2094444 h 2653660"/>
                <a:gd name="connsiteX7" fmla="*/ 137675 w 3815424"/>
                <a:gd name="connsiteY7" fmla="*/ 2129195 h 2653660"/>
                <a:gd name="connsiteX8" fmla="*/ 587142 w 3815424"/>
                <a:gd name="connsiteY8" fmla="*/ 2171571 h 2653660"/>
                <a:gd name="connsiteX9" fmla="*/ 1585826 w 3815424"/>
                <a:gd name="connsiteY9" fmla="*/ 1990112 h 2653660"/>
                <a:gd name="connsiteX10" fmla="*/ 2473046 w 3815424"/>
                <a:gd name="connsiteY10" fmla="*/ 1491633 h 2653660"/>
                <a:gd name="connsiteX11" fmla="*/ 3086710 w 3815424"/>
                <a:gd name="connsiteY11" fmla="*/ 772838 h 2653660"/>
                <a:gd name="connsiteX12" fmla="*/ 3295217 w 3815424"/>
                <a:gd name="connsiteY12" fmla="*/ 149229 h 26536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815424" h="2653660">
                  <a:moveTo>
                    <a:pt x="3305038" y="0"/>
                  </a:moveTo>
                  <a:lnTo>
                    <a:pt x="3815424" y="0"/>
                  </a:lnTo>
                  <a:lnTo>
                    <a:pt x="3801025" y="214244"/>
                  </a:lnTo>
                  <a:cubicBezTo>
                    <a:pt x="3616317" y="1584467"/>
                    <a:pt x="2091637" y="2653660"/>
                    <a:pt x="587142" y="2653660"/>
                  </a:cubicBezTo>
                  <a:cubicBezTo>
                    <a:pt x="400192" y="2653660"/>
                    <a:pt x="222112" y="2636954"/>
                    <a:pt x="53389" y="2605042"/>
                  </a:cubicBezTo>
                  <a:lnTo>
                    <a:pt x="0" y="2593137"/>
                  </a:lnTo>
                  <a:lnTo>
                    <a:pt x="0" y="2094444"/>
                  </a:lnTo>
                  <a:lnTo>
                    <a:pt x="137675" y="2129195"/>
                  </a:lnTo>
                  <a:cubicBezTo>
                    <a:pt x="280616" y="2157374"/>
                    <a:pt x="430766" y="2171571"/>
                    <a:pt x="587142" y="2171571"/>
                  </a:cubicBezTo>
                  <a:cubicBezTo>
                    <a:pt x="918879" y="2171571"/>
                    <a:pt x="1254904" y="2110634"/>
                    <a:pt x="1585826" y="1990112"/>
                  </a:cubicBezTo>
                  <a:cubicBezTo>
                    <a:pt x="1908071" y="1873061"/>
                    <a:pt x="2214800" y="1700666"/>
                    <a:pt x="2473046" y="1491633"/>
                  </a:cubicBezTo>
                  <a:cubicBezTo>
                    <a:pt x="2735782" y="1279031"/>
                    <a:pt x="2942276" y="1037118"/>
                    <a:pt x="3086710" y="772838"/>
                  </a:cubicBezTo>
                  <a:cubicBezTo>
                    <a:pt x="3197408" y="570216"/>
                    <a:pt x="3267226" y="361248"/>
                    <a:pt x="3295217" y="149229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C3404477-1F13-4859-84DA-12A303ACAD0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1"/>
              <a:ext cx="3815986" cy="2675935"/>
            </a:xfrm>
            <a:custGeom>
              <a:avLst/>
              <a:gdLst>
                <a:gd name="connsiteX0" fmla="*/ 3648768 w 3815986"/>
                <a:gd name="connsiteY0" fmla="*/ 0 h 2675935"/>
                <a:gd name="connsiteX1" fmla="*/ 3815986 w 3815986"/>
                <a:gd name="connsiteY1" fmla="*/ 0 h 2675935"/>
                <a:gd name="connsiteX2" fmla="*/ 3804695 w 3815986"/>
                <a:gd name="connsiteY2" fmla="*/ 200084 h 2675935"/>
                <a:gd name="connsiteX3" fmla="*/ 3762590 w 3815986"/>
                <a:gd name="connsiteY3" fmla="*/ 455543 h 2675935"/>
                <a:gd name="connsiteX4" fmla="*/ 3592332 w 3815986"/>
                <a:gd name="connsiteY4" fmla="*/ 947274 h 2675935"/>
                <a:gd name="connsiteX5" fmla="*/ 2953967 w 3815986"/>
                <a:gd name="connsiteY5" fmla="*/ 1782349 h 2675935"/>
                <a:gd name="connsiteX6" fmla="*/ 2530669 w 3815986"/>
                <a:gd name="connsiteY6" fmla="*/ 2109494 h 2675935"/>
                <a:gd name="connsiteX7" fmla="*/ 2057561 w 3815986"/>
                <a:gd name="connsiteY7" fmla="*/ 2369245 h 2675935"/>
                <a:gd name="connsiteX8" fmla="*/ 1007330 w 3815986"/>
                <a:gd name="connsiteY8" fmla="*/ 2655701 h 2675935"/>
                <a:gd name="connsiteX9" fmla="*/ 732765 w 3815986"/>
                <a:gd name="connsiteY9" fmla="*/ 2674696 h 2675935"/>
                <a:gd name="connsiteX10" fmla="*/ 457666 w 3815986"/>
                <a:gd name="connsiteY10" fmla="*/ 2670839 h 2675935"/>
                <a:gd name="connsiteX11" fmla="*/ 183574 w 3815986"/>
                <a:gd name="connsiteY11" fmla="*/ 2643312 h 2675935"/>
                <a:gd name="connsiteX12" fmla="*/ 0 w 3815986"/>
                <a:gd name="connsiteY12" fmla="*/ 2607798 h 2675935"/>
                <a:gd name="connsiteX13" fmla="*/ 0 w 3815986"/>
                <a:gd name="connsiteY13" fmla="*/ 2356652 h 2675935"/>
                <a:gd name="connsiteX14" fmla="*/ 222195 w 3815986"/>
                <a:gd name="connsiteY14" fmla="*/ 2396940 h 2675935"/>
                <a:gd name="connsiteX15" fmla="*/ 472364 w 3815986"/>
                <a:gd name="connsiteY15" fmla="*/ 2419092 h 2675935"/>
                <a:gd name="connsiteX16" fmla="*/ 974972 w 3815986"/>
                <a:gd name="connsiteY16" fmla="*/ 2402122 h 2675935"/>
                <a:gd name="connsiteX17" fmla="*/ 1468292 w 3815986"/>
                <a:gd name="connsiteY17" fmla="*/ 2304162 h 2675935"/>
                <a:gd name="connsiteX18" fmla="*/ 1940176 w 3815986"/>
                <a:gd name="connsiteY18" fmla="*/ 2133695 h 2675935"/>
                <a:gd name="connsiteX19" fmla="*/ 2783403 w 3815986"/>
                <a:gd name="connsiteY19" fmla="*/ 1609954 h 2675935"/>
                <a:gd name="connsiteX20" fmla="*/ 3128104 w 3815986"/>
                <a:gd name="connsiteY20" fmla="*/ 1260439 h 2675935"/>
                <a:gd name="connsiteX21" fmla="*/ 3400639 w 3815986"/>
                <a:gd name="connsiteY21" fmla="*/ 859052 h 2675935"/>
                <a:gd name="connsiteX22" fmla="*/ 3585595 w 3815986"/>
                <a:gd name="connsiteY22" fmla="*/ 415336 h 2675935"/>
                <a:gd name="connsiteX23" fmla="*/ 3635918 w 3815986"/>
                <a:gd name="connsiteY23" fmla="*/ 181137 h 26759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3815986" h="2675935">
                  <a:moveTo>
                    <a:pt x="3648768" y="0"/>
                  </a:moveTo>
                  <a:lnTo>
                    <a:pt x="3815986" y="0"/>
                  </a:lnTo>
                  <a:lnTo>
                    <a:pt x="3804695" y="200084"/>
                  </a:lnTo>
                  <a:cubicBezTo>
                    <a:pt x="3795228" y="285751"/>
                    <a:pt x="3781167" y="371032"/>
                    <a:pt x="3762590" y="455543"/>
                  </a:cubicBezTo>
                  <a:cubicBezTo>
                    <a:pt x="3725537" y="624467"/>
                    <a:pt x="3668784" y="790112"/>
                    <a:pt x="3592332" y="947274"/>
                  </a:cubicBezTo>
                  <a:cubicBezTo>
                    <a:pt x="3438712" y="1261596"/>
                    <a:pt x="3216091" y="1542847"/>
                    <a:pt x="2953967" y="1782349"/>
                  </a:cubicBezTo>
                  <a:cubicBezTo>
                    <a:pt x="2822599" y="1902099"/>
                    <a:pt x="2680615" y="2011341"/>
                    <a:pt x="2530669" y="2109494"/>
                  </a:cubicBezTo>
                  <a:cubicBezTo>
                    <a:pt x="2380520" y="2207551"/>
                    <a:pt x="2222510" y="2294906"/>
                    <a:pt x="2057561" y="2369245"/>
                  </a:cubicBezTo>
                  <a:cubicBezTo>
                    <a:pt x="1727252" y="2516859"/>
                    <a:pt x="1371629" y="2614434"/>
                    <a:pt x="1007330" y="2655701"/>
                  </a:cubicBezTo>
                  <a:cubicBezTo>
                    <a:pt x="916281" y="2665873"/>
                    <a:pt x="824568" y="2672188"/>
                    <a:pt x="732765" y="2674696"/>
                  </a:cubicBezTo>
                  <a:cubicBezTo>
                    <a:pt x="640963" y="2677203"/>
                    <a:pt x="549072" y="2675901"/>
                    <a:pt x="457666" y="2670839"/>
                  </a:cubicBezTo>
                  <a:cubicBezTo>
                    <a:pt x="366106" y="2665584"/>
                    <a:pt x="274572" y="2656521"/>
                    <a:pt x="183574" y="2643312"/>
                  </a:cubicBezTo>
                  <a:lnTo>
                    <a:pt x="0" y="2607798"/>
                  </a:lnTo>
                  <a:lnTo>
                    <a:pt x="0" y="2356652"/>
                  </a:lnTo>
                  <a:lnTo>
                    <a:pt x="222195" y="2396940"/>
                  </a:lnTo>
                  <a:cubicBezTo>
                    <a:pt x="304990" y="2407980"/>
                    <a:pt x="388511" y="2415283"/>
                    <a:pt x="472364" y="2419092"/>
                  </a:cubicBezTo>
                  <a:cubicBezTo>
                    <a:pt x="640376" y="2427095"/>
                    <a:pt x="808184" y="2421791"/>
                    <a:pt x="974972" y="2402122"/>
                  </a:cubicBezTo>
                  <a:cubicBezTo>
                    <a:pt x="1141658" y="2382358"/>
                    <a:pt x="1306812" y="2349286"/>
                    <a:pt x="1468292" y="2304162"/>
                  </a:cubicBezTo>
                  <a:cubicBezTo>
                    <a:pt x="1629874" y="2259231"/>
                    <a:pt x="1787475" y="2201091"/>
                    <a:pt x="1940176" y="2133695"/>
                  </a:cubicBezTo>
                  <a:cubicBezTo>
                    <a:pt x="2246498" y="2000349"/>
                    <a:pt x="2532507" y="1823520"/>
                    <a:pt x="2783403" y="1609954"/>
                  </a:cubicBezTo>
                  <a:cubicBezTo>
                    <a:pt x="2908442" y="1502833"/>
                    <a:pt x="3024295" y="1385975"/>
                    <a:pt x="3128104" y="1260439"/>
                  </a:cubicBezTo>
                  <a:cubicBezTo>
                    <a:pt x="3232116" y="1135096"/>
                    <a:pt x="3323881" y="1000689"/>
                    <a:pt x="3400639" y="859052"/>
                  </a:cubicBezTo>
                  <a:cubicBezTo>
                    <a:pt x="3477399" y="717510"/>
                    <a:pt x="3541296" y="569316"/>
                    <a:pt x="3585595" y="415336"/>
                  </a:cubicBezTo>
                  <a:cubicBezTo>
                    <a:pt x="3607796" y="338540"/>
                    <a:pt x="3624638" y="260224"/>
                    <a:pt x="3635918" y="181137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1B8C62FD-B708-4F00-80BB-1250C60119E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05" y="-1"/>
              <a:ext cx="3832270" cy="2876136"/>
            </a:xfrm>
            <a:custGeom>
              <a:avLst/>
              <a:gdLst>
                <a:gd name="connsiteX0" fmla="*/ 3800718 w 3832270"/>
                <a:gd name="connsiteY0" fmla="*/ 0 h 2876136"/>
                <a:gd name="connsiteX1" fmla="*/ 3832270 w 3832270"/>
                <a:gd name="connsiteY1" fmla="*/ 0 h 2876136"/>
                <a:gd name="connsiteX2" fmla="*/ 3824562 w 3832270"/>
                <a:gd name="connsiteY2" fmla="*/ 143769 h 2876136"/>
                <a:gd name="connsiteX3" fmla="*/ 3628155 w 3832270"/>
                <a:gd name="connsiteY3" fmla="*/ 922055 h 2876136"/>
                <a:gd name="connsiteX4" fmla="*/ 3514853 w 3832270"/>
                <a:gd name="connsiteY4" fmla="*/ 1169078 h 2876136"/>
                <a:gd name="connsiteX5" fmla="*/ 3379198 w 3832270"/>
                <a:gd name="connsiteY5" fmla="*/ 1407037 h 2876136"/>
                <a:gd name="connsiteX6" fmla="*/ 3043787 w 3832270"/>
                <a:gd name="connsiteY6" fmla="*/ 1848342 h 2876136"/>
                <a:gd name="connsiteX7" fmla="*/ 2845661 w 3832270"/>
                <a:gd name="connsiteY7" fmla="*/ 2047444 h 2876136"/>
                <a:gd name="connsiteX8" fmla="*/ 2793197 w 3832270"/>
                <a:gd name="connsiteY8" fmla="*/ 2094689 h 2876136"/>
                <a:gd name="connsiteX9" fmla="*/ 2739710 w 3832270"/>
                <a:gd name="connsiteY9" fmla="*/ 2140969 h 2876136"/>
                <a:gd name="connsiteX10" fmla="*/ 2629166 w 3832270"/>
                <a:gd name="connsiteY10" fmla="*/ 2229867 h 2876136"/>
                <a:gd name="connsiteX11" fmla="*/ 2145952 w 3832270"/>
                <a:gd name="connsiteY11" fmla="*/ 2535994 h 2876136"/>
                <a:gd name="connsiteX12" fmla="*/ 1034987 w 3832270"/>
                <a:gd name="connsiteY12" fmla="*/ 2863910 h 2876136"/>
                <a:gd name="connsiteX13" fmla="*/ 741909 w 3832270"/>
                <a:gd name="connsiteY13" fmla="*/ 2875939 h 2876136"/>
                <a:gd name="connsiteX14" fmla="*/ 450208 w 3832270"/>
                <a:gd name="connsiteY14" fmla="*/ 2857451 h 2876136"/>
                <a:gd name="connsiteX15" fmla="*/ 22215 w 3832270"/>
                <a:gd name="connsiteY15" fmla="*/ 2775923 h 2876136"/>
                <a:gd name="connsiteX16" fmla="*/ 0 w 3832270"/>
                <a:gd name="connsiteY16" fmla="*/ 2769256 h 2876136"/>
                <a:gd name="connsiteX17" fmla="*/ 0 w 3832270"/>
                <a:gd name="connsiteY17" fmla="*/ 2590612 h 2876136"/>
                <a:gd name="connsiteX18" fmla="*/ 199046 w 3832270"/>
                <a:gd name="connsiteY18" fmla="*/ 2627410 h 2876136"/>
                <a:gd name="connsiteX19" fmla="*/ 468174 w 3832270"/>
                <a:gd name="connsiteY19" fmla="*/ 2649670 h 2876136"/>
                <a:gd name="connsiteX20" fmla="*/ 1003650 w 3832270"/>
                <a:gd name="connsiteY20" fmla="*/ 2622480 h 2876136"/>
                <a:gd name="connsiteX21" fmla="*/ 1266489 w 3832270"/>
                <a:gd name="connsiteY21" fmla="*/ 2573982 h 2876136"/>
                <a:gd name="connsiteX22" fmla="*/ 1524223 w 3832270"/>
                <a:gd name="connsiteY22" fmla="*/ 2504657 h 2876136"/>
                <a:gd name="connsiteX23" fmla="*/ 1775731 w 3832270"/>
                <a:gd name="connsiteY23" fmla="*/ 2416243 h 2876136"/>
                <a:gd name="connsiteX24" fmla="*/ 2019789 w 3832270"/>
                <a:gd name="connsiteY24" fmla="*/ 2309412 h 2876136"/>
                <a:gd name="connsiteX25" fmla="*/ 2482486 w 3832270"/>
                <a:gd name="connsiteY25" fmla="*/ 2046962 h 2876136"/>
                <a:gd name="connsiteX26" fmla="*/ 2591908 w 3832270"/>
                <a:gd name="connsiteY26" fmla="*/ 1971371 h 2876136"/>
                <a:gd name="connsiteX27" fmla="*/ 2645702 w 3832270"/>
                <a:gd name="connsiteY27" fmla="*/ 1932321 h 2876136"/>
                <a:gd name="connsiteX28" fmla="*/ 2698779 w 3832270"/>
                <a:gd name="connsiteY28" fmla="*/ 1892309 h 2876136"/>
                <a:gd name="connsiteX29" fmla="*/ 2903537 w 3832270"/>
                <a:gd name="connsiteY29" fmla="*/ 1722516 h 2876136"/>
                <a:gd name="connsiteX30" fmla="*/ 3269061 w 3832270"/>
                <a:gd name="connsiteY30" fmla="*/ 1337327 h 2876136"/>
                <a:gd name="connsiteX31" fmla="*/ 3424928 w 3832270"/>
                <a:gd name="connsiteY31" fmla="*/ 1122508 h 2876136"/>
                <a:gd name="connsiteX32" fmla="*/ 3557622 w 3832270"/>
                <a:gd name="connsiteY32" fmla="*/ 893226 h 2876136"/>
                <a:gd name="connsiteX33" fmla="*/ 3587019 w 3832270"/>
                <a:gd name="connsiteY33" fmla="*/ 833929 h 2876136"/>
                <a:gd name="connsiteX34" fmla="*/ 3601310 w 3832270"/>
                <a:gd name="connsiteY34" fmla="*/ 804040 h 2876136"/>
                <a:gd name="connsiteX35" fmla="*/ 3614885 w 3832270"/>
                <a:gd name="connsiteY35" fmla="*/ 773861 h 2876136"/>
                <a:gd name="connsiteX36" fmla="*/ 3640812 w 3832270"/>
                <a:gd name="connsiteY36" fmla="*/ 713022 h 2876136"/>
                <a:gd name="connsiteX37" fmla="*/ 3665105 w 3832270"/>
                <a:gd name="connsiteY37" fmla="*/ 651506 h 2876136"/>
                <a:gd name="connsiteX38" fmla="*/ 3744110 w 3832270"/>
                <a:gd name="connsiteY38" fmla="*/ 399567 h 2876136"/>
                <a:gd name="connsiteX39" fmla="*/ 3792123 w 3832270"/>
                <a:gd name="connsiteY39" fmla="*/ 140444 h 28761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</a:cxnLst>
              <a:rect l="l" t="t" r="r" b="b"/>
              <a:pathLst>
                <a:path w="3832270" h="2876136">
                  <a:moveTo>
                    <a:pt x="3800718" y="0"/>
                  </a:moveTo>
                  <a:lnTo>
                    <a:pt x="3832270" y="0"/>
                  </a:lnTo>
                  <a:lnTo>
                    <a:pt x="3824562" y="143769"/>
                  </a:lnTo>
                  <a:cubicBezTo>
                    <a:pt x="3797131" y="409191"/>
                    <a:pt x="3730585" y="671345"/>
                    <a:pt x="3628155" y="922055"/>
                  </a:cubicBezTo>
                  <a:cubicBezTo>
                    <a:pt x="3593858" y="1005553"/>
                    <a:pt x="3556704" y="1088280"/>
                    <a:pt x="3514853" y="1169078"/>
                  </a:cubicBezTo>
                  <a:cubicBezTo>
                    <a:pt x="3473616" y="1250166"/>
                    <a:pt x="3428194" y="1329517"/>
                    <a:pt x="3379198" y="1407037"/>
                  </a:cubicBezTo>
                  <a:cubicBezTo>
                    <a:pt x="3281106" y="1561980"/>
                    <a:pt x="3169132" y="1710174"/>
                    <a:pt x="3043787" y="1848342"/>
                  </a:cubicBezTo>
                  <a:cubicBezTo>
                    <a:pt x="2980806" y="1917184"/>
                    <a:pt x="2915071" y="1984001"/>
                    <a:pt x="2845661" y="2047444"/>
                  </a:cubicBezTo>
                  <a:cubicBezTo>
                    <a:pt x="2828411" y="2063450"/>
                    <a:pt x="2811060" y="2079263"/>
                    <a:pt x="2793197" y="2094689"/>
                  </a:cubicBezTo>
                  <a:cubicBezTo>
                    <a:pt x="2775436" y="2110213"/>
                    <a:pt x="2757982" y="2126025"/>
                    <a:pt x="2739710" y="2140969"/>
                  </a:cubicBezTo>
                  <a:cubicBezTo>
                    <a:pt x="2703576" y="2171341"/>
                    <a:pt x="2666524" y="2200749"/>
                    <a:pt x="2629166" y="2229867"/>
                  </a:cubicBezTo>
                  <a:cubicBezTo>
                    <a:pt x="2479015" y="2345569"/>
                    <a:pt x="2316821" y="2448061"/>
                    <a:pt x="2145952" y="2535994"/>
                  </a:cubicBezTo>
                  <a:cubicBezTo>
                    <a:pt x="1804312" y="2711957"/>
                    <a:pt x="1424600" y="2826982"/>
                    <a:pt x="1034987" y="2863910"/>
                  </a:cubicBezTo>
                  <a:cubicBezTo>
                    <a:pt x="937762" y="2873167"/>
                    <a:pt x="839720" y="2877096"/>
                    <a:pt x="741909" y="2875939"/>
                  </a:cubicBezTo>
                  <a:cubicBezTo>
                    <a:pt x="644097" y="2874782"/>
                    <a:pt x="546515" y="2868539"/>
                    <a:pt x="450208" y="2857451"/>
                  </a:cubicBezTo>
                  <a:cubicBezTo>
                    <a:pt x="305520" y="2840674"/>
                    <a:pt x="162095" y="2813810"/>
                    <a:pt x="22215" y="2775923"/>
                  </a:cubicBezTo>
                  <a:lnTo>
                    <a:pt x="0" y="2769256"/>
                  </a:lnTo>
                  <a:lnTo>
                    <a:pt x="0" y="2590612"/>
                  </a:lnTo>
                  <a:lnTo>
                    <a:pt x="199046" y="2627410"/>
                  </a:lnTo>
                  <a:cubicBezTo>
                    <a:pt x="288321" y="2639209"/>
                    <a:pt x="378197" y="2646537"/>
                    <a:pt x="468174" y="2649670"/>
                  </a:cubicBezTo>
                  <a:cubicBezTo>
                    <a:pt x="648333" y="2656805"/>
                    <a:pt x="826655" y="2647163"/>
                    <a:pt x="1003650" y="2622480"/>
                  </a:cubicBezTo>
                  <a:cubicBezTo>
                    <a:pt x="1091943" y="2609658"/>
                    <a:pt x="1179725" y="2593747"/>
                    <a:pt x="1266489" y="2573982"/>
                  </a:cubicBezTo>
                  <a:cubicBezTo>
                    <a:pt x="1353250" y="2553927"/>
                    <a:pt x="1439298" y="2531076"/>
                    <a:pt x="1524223" y="2504657"/>
                  </a:cubicBezTo>
                  <a:cubicBezTo>
                    <a:pt x="1609149" y="2478336"/>
                    <a:pt x="1693052" y="2448833"/>
                    <a:pt x="1775731" y="2416243"/>
                  </a:cubicBezTo>
                  <a:cubicBezTo>
                    <a:pt x="1858309" y="2383557"/>
                    <a:pt x="1939764" y="2347882"/>
                    <a:pt x="2019789" y="2309412"/>
                  </a:cubicBezTo>
                  <a:cubicBezTo>
                    <a:pt x="2179839" y="2232567"/>
                    <a:pt x="2334583" y="2144923"/>
                    <a:pt x="2482486" y="2046962"/>
                  </a:cubicBezTo>
                  <a:cubicBezTo>
                    <a:pt x="2519334" y="2022376"/>
                    <a:pt x="2556081" y="1997403"/>
                    <a:pt x="2591908" y="1971371"/>
                  </a:cubicBezTo>
                  <a:cubicBezTo>
                    <a:pt x="2610077" y="1958644"/>
                    <a:pt x="2627838" y="1945434"/>
                    <a:pt x="2645702" y="1932321"/>
                  </a:cubicBezTo>
                  <a:cubicBezTo>
                    <a:pt x="2663666" y="1919305"/>
                    <a:pt x="2681325" y="1905903"/>
                    <a:pt x="2698779" y="1892309"/>
                  </a:cubicBezTo>
                  <a:cubicBezTo>
                    <a:pt x="2768903" y="1838025"/>
                    <a:pt x="2837496" y="1781717"/>
                    <a:pt x="2903537" y="1722516"/>
                  </a:cubicBezTo>
                  <a:cubicBezTo>
                    <a:pt x="3035926" y="1604501"/>
                    <a:pt x="3158720" y="1475784"/>
                    <a:pt x="3269061" y="1337327"/>
                  </a:cubicBezTo>
                  <a:cubicBezTo>
                    <a:pt x="3324182" y="1268099"/>
                    <a:pt x="3376341" y="1196461"/>
                    <a:pt x="3424928" y="1122508"/>
                  </a:cubicBezTo>
                  <a:cubicBezTo>
                    <a:pt x="3472697" y="1048170"/>
                    <a:pt x="3517814" y="972000"/>
                    <a:pt x="3557622" y="893226"/>
                  </a:cubicBezTo>
                  <a:cubicBezTo>
                    <a:pt x="3567931" y="873654"/>
                    <a:pt x="3577526" y="853791"/>
                    <a:pt x="3587019" y="833929"/>
                  </a:cubicBezTo>
                  <a:lnTo>
                    <a:pt x="3601310" y="804040"/>
                  </a:lnTo>
                  <a:lnTo>
                    <a:pt x="3614885" y="773861"/>
                  </a:lnTo>
                  <a:cubicBezTo>
                    <a:pt x="3623766" y="753709"/>
                    <a:pt x="3632748" y="733559"/>
                    <a:pt x="3640812" y="713022"/>
                  </a:cubicBezTo>
                  <a:cubicBezTo>
                    <a:pt x="3648876" y="692485"/>
                    <a:pt x="3657756" y="672236"/>
                    <a:pt x="3665105" y="651506"/>
                  </a:cubicBezTo>
                  <a:cubicBezTo>
                    <a:pt x="3696544" y="569166"/>
                    <a:pt x="3723185" y="485089"/>
                    <a:pt x="3744110" y="399567"/>
                  </a:cubicBezTo>
                  <a:cubicBezTo>
                    <a:pt x="3765341" y="314238"/>
                    <a:pt x="3781392" y="227654"/>
                    <a:pt x="3792123" y="140444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</p:spPr>
        <p:txBody>
          <a:bodyPr>
            <a:normAutofit/>
          </a:bodyPr>
          <a:lstStyle/>
          <a:p>
            <a:pPr marL="0" marR="0" lvl="0" indent="0" algn="r" defTabSz="4572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fld id="{55940FB6-D91C-4C45-82A6-6C3F63B50793}" type="slidenum">
              <a:rPr kumimoji="0" lang="ja-JP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メイリオ" panose="020B0604030504040204" pitchFamily="50" charset="-128"/>
              <a:ea typeface="メイリオ" panose="020B0604030504040204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26161361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39CA5243-6208-D988-267A-52A454727A1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1845" y="136524"/>
            <a:ext cx="8461208" cy="658495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kumimoji="1" lang="ja-JP" altLang="en-US" sz="2000" dirty="0"/>
              <a:t>解答例</a:t>
            </a:r>
            <a:endParaRPr kumimoji="1" lang="en-US" altLang="ja-JP" sz="2000" dirty="0"/>
          </a:p>
          <a:p>
            <a:pPr marL="0" indent="0">
              <a:buNone/>
            </a:pPr>
            <a:r>
              <a:rPr lang="ja-JP" altLang="en-US" sz="2000" dirty="0"/>
              <a:t>発展演習３．</a:t>
            </a:r>
            <a:endParaRPr lang="en-US" altLang="ja-JP" sz="2000" dirty="0"/>
          </a:p>
          <a:p>
            <a:pPr marL="0" indent="0">
              <a:buNone/>
            </a:pPr>
            <a:r>
              <a:rPr lang="en-US" altLang="ja-JP" sz="2000" dirty="0"/>
              <a:t>SELECT </a:t>
            </a:r>
            <a:r>
              <a:rPr lang="ja-JP" altLang="en-US" sz="2000" dirty="0"/>
              <a:t>購入者</a:t>
            </a:r>
            <a:r>
              <a:rPr lang="en-US" altLang="ja-JP" sz="2000" dirty="0"/>
              <a:t>, COUNT(*) </a:t>
            </a:r>
          </a:p>
          <a:p>
            <a:pPr marL="0" indent="0">
              <a:buNone/>
            </a:pPr>
            <a:r>
              <a:rPr lang="en-US" altLang="ja-JP" sz="2000" dirty="0"/>
              <a:t>FROM </a:t>
            </a:r>
            <a:r>
              <a:rPr lang="ja-JP" altLang="en-US" sz="2000" dirty="0"/>
              <a:t>購入</a:t>
            </a:r>
          </a:p>
          <a:p>
            <a:pPr marL="0" indent="0">
              <a:buNone/>
            </a:pPr>
            <a:r>
              <a:rPr lang="en-US" altLang="ja-JP" sz="2000" dirty="0"/>
              <a:t>GROUP BY </a:t>
            </a:r>
            <a:r>
              <a:rPr lang="ja-JP" altLang="en-US" sz="2000" dirty="0"/>
              <a:t>購入者</a:t>
            </a:r>
            <a:r>
              <a:rPr lang="en-US" altLang="ja-JP" sz="2000" dirty="0"/>
              <a:t>;</a:t>
            </a:r>
          </a:p>
          <a:p>
            <a:pPr marL="0" indent="0">
              <a:buNone/>
            </a:pPr>
            <a:endParaRPr lang="en-US" altLang="ja-JP" sz="2000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FEBC7284-C8C7-18FD-7C72-81453113ED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205D82C-95A1-431E-8E38-AA614A14CDCF}" type="slidenum">
              <a:rPr kumimoji="1" lang="ja-JP" alt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60</a:t>
            </a:fld>
            <a:endParaRPr kumimoji="1" lang="ja-JP" altLang="en-US" sz="2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  <p:pic>
        <p:nvPicPr>
          <p:cNvPr id="5" name="図 4">
            <a:extLst>
              <a:ext uri="{FF2B5EF4-FFF2-40B4-BE49-F238E27FC236}">
                <a16:creationId xmlns:a16="http://schemas.microsoft.com/office/drawing/2014/main" id="{D2A2193E-8A8D-2D3C-5305-66628C9FF34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10940" y="460609"/>
            <a:ext cx="4594759" cy="31729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9767678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A88B6E09-03F0-E934-FC25-3EFCAD09F1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ja-JP" altLang="en-US" dirty="0"/>
              <a:t>全体まとめ</a:t>
            </a:r>
            <a:endParaRPr kumimoji="1" lang="ja-JP" altLang="en-US" dirty="0"/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849264E4-BA2B-EDB2-F843-9506C2703EB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1845" y="846253"/>
            <a:ext cx="8461208" cy="5944840"/>
          </a:xfrm>
        </p:spPr>
        <p:txBody>
          <a:bodyPr>
            <a:normAutofit/>
          </a:bodyPr>
          <a:lstStyle/>
          <a:p>
            <a:r>
              <a:rPr kumimoji="1" lang="ja-JP" altLang="en-US" sz="2400" b="1" dirty="0"/>
              <a:t>オンライントランザクション</a:t>
            </a:r>
            <a:r>
              <a:rPr kumimoji="1" lang="ja-JP" altLang="en-US" sz="2400" dirty="0"/>
              <a:t>では、</a:t>
            </a:r>
            <a:r>
              <a:rPr kumimoji="1" lang="ja-JP" altLang="en-US" sz="2400" b="1" dirty="0"/>
              <a:t>リアルタイムのデータ処理</a:t>
            </a:r>
            <a:r>
              <a:rPr kumimoji="1" lang="ja-JP" altLang="en-US" sz="2400" dirty="0"/>
              <a:t>により、</a:t>
            </a:r>
            <a:r>
              <a:rPr kumimoji="1" lang="ja-JP" altLang="en-US" sz="2400" b="1" dirty="0"/>
              <a:t>オンラインでの情報共有</a:t>
            </a:r>
            <a:r>
              <a:rPr kumimoji="1" lang="ja-JP" altLang="en-US" sz="2400" dirty="0"/>
              <a:t>を行う</a:t>
            </a:r>
          </a:p>
          <a:p>
            <a:r>
              <a:rPr kumimoji="1" lang="ja-JP" altLang="en-US" sz="2400" b="1" dirty="0"/>
              <a:t>データウェアハウス</a:t>
            </a:r>
            <a:r>
              <a:rPr kumimoji="1" lang="ja-JP" altLang="en-US" sz="2400" dirty="0"/>
              <a:t>は</a:t>
            </a:r>
            <a:r>
              <a:rPr kumimoji="1" lang="ja-JP" altLang="en-US" sz="2400" b="1" dirty="0"/>
              <a:t>「履歴データ」を重視</a:t>
            </a:r>
            <a:r>
              <a:rPr kumimoji="1" lang="ja-JP" altLang="en-US" sz="2400" dirty="0"/>
              <a:t>し、</a:t>
            </a:r>
            <a:r>
              <a:rPr kumimoji="1" lang="ja-JP" altLang="en-US" sz="2400" b="1" dirty="0"/>
              <a:t>データは一度格納されると削除、変更されることなく保存</a:t>
            </a:r>
            <a:r>
              <a:rPr kumimoji="1" lang="ja-JP" altLang="en-US" sz="2400" dirty="0"/>
              <a:t>される</a:t>
            </a:r>
          </a:p>
          <a:p>
            <a:r>
              <a:rPr kumimoji="1" lang="ja-JP" altLang="en-US" sz="2400" b="1" dirty="0"/>
              <a:t>日時</a:t>
            </a:r>
            <a:r>
              <a:rPr kumimoji="1" lang="ja-JP" altLang="en-US" sz="2400" dirty="0"/>
              <a:t>の属性を用いて</a:t>
            </a:r>
            <a:r>
              <a:rPr kumimoji="1" lang="ja-JP" altLang="en-US" sz="2400" b="1" dirty="0"/>
              <a:t>履歴を管理</a:t>
            </a:r>
            <a:r>
              <a:rPr kumimoji="1" lang="ja-JP" altLang="en-US" sz="2400" dirty="0"/>
              <a:t>できるようになる</a:t>
            </a:r>
          </a:p>
          <a:p>
            <a:r>
              <a:rPr kumimoji="1" lang="en-US" altLang="ja-JP" sz="2400" b="1" dirty="0"/>
              <a:t>SQL</a:t>
            </a:r>
            <a:r>
              <a:rPr kumimoji="1" lang="ja-JP" altLang="en-US" sz="2400" dirty="0"/>
              <a:t>では、「</a:t>
            </a:r>
            <a:r>
              <a:rPr kumimoji="1" lang="en-US" altLang="ja-JP" sz="2400" b="1" dirty="0"/>
              <a:t>DATETIME</a:t>
            </a:r>
            <a:r>
              <a:rPr kumimoji="1" lang="ja-JP" altLang="en-US" sz="2400" dirty="0"/>
              <a:t>」を使って</a:t>
            </a:r>
            <a:r>
              <a:rPr kumimoji="1" lang="ja-JP" altLang="en-US" sz="2400" b="1" dirty="0"/>
              <a:t>日時</a:t>
            </a:r>
            <a:r>
              <a:rPr kumimoji="1" lang="ja-JP" altLang="en-US" sz="2400" dirty="0"/>
              <a:t>を扱うことができる</a:t>
            </a:r>
          </a:p>
          <a:p>
            <a:r>
              <a:rPr kumimoji="1" lang="ja-JP" altLang="en-US" sz="2400" b="1" dirty="0"/>
              <a:t>日時のデータ</a:t>
            </a:r>
            <a:r>
              <a:rPr kumimoji="1" lang="ja-JP" altLang="en-US" sz="2400" dirty="0"/>
              <a:t>は </a:t>
            </a:r>
            <a:r>
              <a:rPr kumimoji="1" lang="en-US" altLang="ja-JP" sz="2400" dirty="0"/>
              <a:t>SQL </a:t>
            </a:r>
            <a:r>
              <a:rPr kumimoji="1" lang="ja-JP" altLang="en-US" sz="2400" dirty="0"/>
              <a:t>では、「</a:t>
            </a:r>
            <a:r>
              <a:rPr lang="en-US" altLang="ja-JP" sz="2400" b="1" dirty="0"/>
              <a:t>'</a:t>
            </a:r>
            <a:r>
              <a:rPr kumimoji="1" lang="en-US" altLang="ja-JP" sz="2400" b="1" dirty="0"/>
              <a:t>2025-01-05 09:00:00'</a:t>
            </a:r>
            <a:r>
              <a:rPr kumimoji="1" lang="ja-JP" altLang="en-US" sz="2400" dirty="0"/>
              <a:t>」のような形式で表される</a:t>
            </a:r>
          </a:p>
          <a:p>
            <a:r>
              <a:rPr kumimoji="1" lang="en-US" altLang="ja-JP" sz="2400" dirty="0"/>
              <a:t>MySQL </a:t>
            </a:r>
            <a:r>
              <a:rPr kumimoji="1" lang="ja-JP" altLang="en-US" sz="2400" dirty="0"/>
              <a:t>や </a:t>
            </a:r>
            <a:r>
              <a:rPr kumimoji="1" lang="en-US" altLang="ja-JP" sz="2400" dirty="0"/>
              <a:t>Access </a:t>
            </a:r>
            <a:r>
              <a:rPr kumimoji="1" lang="ja-JP" altLang="en-US" sz="2400" dirty="0"/>
              <a:t>では、「</a:t>
            </a:r>
            <a:r>
              <a:rPr kumimoji="1" lang="en-US" altLang="ja-JP" sz="2400" b="1" dirty="0"/>
              <a:t>select now();</a:t>
            </a:r>
            <a:r>
              <a:rPr kumimoji="1" lang="ja-JP" altLang="en-US" sz="2400" dirty="0"/>
              <a:t>」により、現在の日時</a:t>
            </a:r>
            <a:r>
              <a:rPr lang="ja-JP" altLang="en-US" sz="2400" dirty="0"/>
              <a:t>を取得できる</a:t>
            </a:r>
            <a:endParaRPr kumimoji="1" lang="ja-JP" altLang="en-US" sz="2400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C31B624B-DF4F-70F8-FEF6-6154DAF671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205D82C-95A1-431E-8E38-AA614A14CDCF}" type="slidenum">
              <a:rPr kumimoji="1" lang="ja-JP" alt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61</a:t>
            </a:fld>
            <a:endParaRPr kumimoji="1" lang="ja-JP" altLang="en-US" sz="2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5667119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81630257-0A9A-7B17-3B1A-D49FBDAA4B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kumimoji="1" lang="ja-JP" altLang="en-US" dirty="0"/>
              <a:t>リレーショナルデータベースの仕組み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B9E6CEBD-0341-678F-901A-DC7F03FF6B7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ja-JP" altLang="en-US" sz="2400" b="0" i="0" dirty="0">
                <a:solidFill>
                  <a:srgbClr val="374151"/>
                </a:solidFill>
                <a:effectLst/>
                <a:latin typeface="Söhne"/>
              </a:rPr>
              <a:t>データを</a:t>
            </a:r>
            <a:r>
              <a:rPr lang="ja-JP" altLang="en-US" sz="2400" b="1" i="0" dirty="0">
                <a:solidFill>
                  <a:srgbClr val="C00000"/>
                </a:solidFill>
                <a:effectLst/>
                <a:latin typeface="Söhne"/>
              </a:rPr>
              <a:t>テーブル</a:t>
            </a:r>
            <a:r>
              <a:rPr lang="ja-JP" altLang="en-US" sz="2400" b="0" i="0" dirty="0">
                <a:solidFill>
                  <a:srgbClr val="374151"/>
                </a:solidFill>
                <a:effectLst/>
                <a:latin typeface="Söhne"/>
              </a:rPr>
              <a:t>と呼ばれる</a:t>
            </a:r>
            <a:r>
              <a:rPr lang="ja-JP" altLang="en-US" sz="2400" b="1" i="0" dirty="0">
                <a:solidFill>
                  <a:srgbClr val="374151"/>
                </a:solidFill>
                <a:effectLst/>
                <a:latin typeface="Söhne"/>
              </a:rPr>
              <a:t>表形式で</a:t>
            </a:r>
            <a:r>
              <a:rPr lang="ja-JP" altLang="en-US" sz="2400" b="1" dirty="0">
                <a:solidFill>
                  <a:srgbClr val="374151"/>
                </a:solidFill>
                <a:latin typeface="Söhne"/>
              </a:rPr>
              <a:t>保存</a:t>
            </a:r>
            <a:endParaRPr lang="en-US" altLang="ja-JP" sz="2400" b="1" i="0" dirty="0">
              <a:solidFill>
                <a:srgbClr val="374151"/>
              </a:solidFill>
              <a:effectLst/>
              <a:latin typeface="Söhne"/>
            </a:endParaRPr>
          </a:p>
          <a:p>
            <a:r>
              <a:rPr lang="ja-JP" altLang="en-US" sz="2400" b="1" i="0" dirty="0">
                <a:solidFill>
                  <a:srgbClr val="374151"/>
                </a:solidFill>
                <a:effectLst/>
                <a:latin typeface="Söhne"/>
              </a:rPr>
              <a:t>テーブル間</a:t>
            </a:r>
            <a:r>
              <a:rPr lang="ja-JP" altLang="en-US" sz="2400" b="0" i="0" dirty="0">
                <a:solidFill>
                  <a:srgbClr val="374151"/>
                </a:solidFill>
                <a:effectLst/>
                <a:latin typeface="Söhne"/>
              </a:rPr>
              <a:t>は</a:t>
            </a:r>
            <a:r>
              <a:rPr lang="ja-JP" altLang="en-US" sz="2400" b="1" i="0" dirty="0">
                <a:solidFill>
                  <a:srgbClr val="C00000"/>
                </a:solidFill>
                <a:effectLst/>
                <a:latin typeface="Söhne"/>
              </a:rPr>
              <a:t>関連</a:t>
            </a:r>
            <a:r>
              <a:rPr lang="ja-JP" altLang="en-US" sz="2400" dirty="0">
                <a:solidFill>
                  <a:srgbClr val="374151"/>
                </a:solidFill>
                <a:latin typeface="Söhne"/>
              </a:rPr>
              <a:t>で結ばれる。複雑な構造を持ったデータを効率的に管理</a:t>
            </a:r>
            <a:r>
              <a:rPr lang="ja-JP" altLang="en-US" sz="2400">
                <a:solidFill>
                  <a:srgbClr val="374151"/>
                </a:solidFill>
                <a:latin typeface="Söhne"/>
              </a:rPr>
              <a:t>することを可能</a:t>
            </a:r>
            <a:r>
              <a:rPr lang="ja-JP" altLang="en-US" sz="2400" dirty="0">
                <a:solidFill>
                  <a:srgbClr val="374151"/>
                </a:solidFill>
                <a:latin typeface="Söhne"/>
              </a:rPr>
              <a:t>に。</a:t>
            </a:r>
            <a:endParaRPr kumimoji="1" lang="ja-JP" altLang="en-US" sz="2400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CFB9CBA9-FAD0-9295-434C-B16AAD96E8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205D82C-95A1-431E-8E38-AA614A14CDCF}" type="slidenum">
              <a:rPr kumimoji="1" lang="ja-JP" alt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1" lang="ja-JP" altLang="en-US" sz="2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  <p:cxnSp>
        <p:nvCxnSpPr>
          <p:cNvPr id="7" name="直線矢印コネクタ 6">
            <a:extLst>
              <a:ext uri="{FF2B5EF4-FFF2-40B4-BE49-F238E27FC236}">
                <a16:creationId xmlns:a16="http://schemas.microsoft.com/office/drawing/2014/main" id="{91518B82-30BF-4495-4CB6-70BD4643A899}"/>
              </a:ext>
            </a:extLst>
          </p:cNvPr>
          <p:cNvCxnSpPr/>
          <p:nvPr/>
        </p:nvCxnSpPr>
        <p:spPr>
          <a:xfrm>
            <a:off x="3718472" y="3947330"/>
            <a:ext cx="1542838" cy="1026399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98BC7277-0A80-7F7D-21D8-7436DBE0FA4B}"/>
              </a:ext>
            </a:extLst>
          </p:cNvPr>
          <p:cNvSpPr txBox="1"/>
          <p:nvPr/>
        </p:nvSpPr>
        <p:spPr>
          <a:xfrm>
            <a:off x="4950619" y="4253989"/>
            <a:ext cx="80021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関連</a:t>
            </a:r>
          </a:p>
        </p:txBody>
      </p:sp>
      <p:sp>
        <p:nvSpPr>
          <p:cNvPr id="11" name="コンテンツ プレースホルダー 2">
            <a:extLst>
              <a:ext uri="{FF2B5EF4-FFF2-40B4-BE49-F238E27FC236}">
                <a16:creationId xmlns:a16="http://schemas.microsoft.com/office/drawing/2014/main" id="{2001DA8E-FE13-5EF9-3545-39CFAFE32C2C}"/>
              </a:ext>
            </a:extLst>
          </p:cNvPr>
          <p:cNvSpPr txBox="1">
            <a:spLocks/>
          </p:cNvSpPr>
          <p:nvPr/>
        </p:nvSpPr>
        <p:spPr>
          <a:xfrm>
            <a:off x="1906649" y="2926578"/>
            <a:ext cx="1414358" cy="73947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1" lang="ja-JP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商品</a:t>
            </a:r>
          </a:p>
        </p:txBody>
      </p:sp>
      <p:graphicFrame>
        <p:nvGraphicFramePr>
          <p:cNvPr id="12" name="表 11">
            <a:extLst>
              <a:ext uri="{FF2B5EF4-FFF2-40B4-BE49-F238E27FC236}">
                <a16:creationId xmlns:a16="http://schemas.microsoft.com/office/drawing/2014/main" id="{059E9BC7-181F-B6CE-9874-5CA8881CD327}"/>
              </a:ext>
            </a:extLst>
          </p:cNvPr>
          <p:cNvGraphicFramePr>
            <a:graphicFrameLocks noGrp="1"/>
          </p:cNvGraphicFramePr>
          <p:nvPr/>
        </p:nvGraphicFramePr>
        <p:xfrm>
          <a:off x="3100192" y="2209970"/>
          <a:ext cx="2943616" cy="1737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6737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9503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8120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88620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400" dirty="0"/>
                        <a:t>ID</a:t>
                      </a:r>
                      <a:endParaRPr kumimoji="1" lang="ja-JP" altLang="en-US" sz="2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2400" dirty="0"/>
                        <a:t>商品名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2400" dirty="0"/>
                        <a:t>単価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8620"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400" dirty="0"/>
                        <a:t>1</a:t>
                      </a:r>
                      <a:endParaRPr kumimoji="1" lang="ja-JP" altLang="en-US" sz="2400" dirty="0"/>
                    </a:p>
                  </a:txBody>
                  <a:tcPr marL="68580" marR="68580" marT="34290" marB="34290">
                    <a:solidFill>
                      <a:srgbClr val="FF0000">
                        <a:alpha val="1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ja-JP" altLang="en-US" sz="2400" dirty="0"/>
                        <a:t>みかん</a:t>
                      </a:r>
                    </a:p>
                  </a:txBody>
                  <a:tcPr marL="68580" marR="68580" marT="34290" marB="34290">
                    <a:solidFill>
                      <a:srgbClr val="FF0000">
                        <a:alpha val="1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400" dirty="0"/>
                        <a:t>50</a:t>
                      </a:r>
                      <a:endParaRPr kumimoji="1" lang="ja-JP" altLang="en-US" sz="2400" dirty="0"/>
                    </a:p>
                  </a:txBody>
                  <a:tcPr marL="68580" marR="68580" marT="34290" marB="34290">
                    <a:solidFill>
                      <a:srgbClr val="FF0000">
                        <a:alpha val="15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88620"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400" dirty="0"/>
                        <a:t>2</a:t>
                      </a:r>
                      <a:endParaRPr kumimoji="1" lang="ja-JP" altLang="en-US" sz="2400" dirty="0"/>
                    </a:p>
                  </a:txBody>
                  <a:tcPr marL="68580" marR="68580" marT="34290" marB="34290">
                    <a:solidFill>
                      <a:srgbClr val="FFC00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ja-JP" altLang="en-US" sz="2400" dirty="0"/>
                        <a:t>りんご</a:t>
                      </a:r>
                    </a:p>
                  </a:txBody>
                  <a:tcPr marL="68580" marR="68580" marT="34290" marB="34290">
                    <a:solidFill>
                      <a:srgbClr val="FFC00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400" dirty="0"/>
                        <a:t>100</a:t>
                      </a:r>
                      <a:endParaRPr kumimoji="1" lang="ja-JP" altLang="en-US" sz="2400" dirty="0"/>
                    </a:p>
                  </a:txBody>
                  <a:tcPr marL="68580" marR="68580" marT="34290" marB="34290">
                    <a:solidFill>
                      <a:srgbClr val="FFC000">
                        <a:alpha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88620"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400" dirty="0"/>
                        <a:t>3</a:t>
                      </a:r>
                      <a:endParaRPr kumimoji="1" lang="ja-JP" altLang="en-US" sz="2400" dirty="0"/>
                    </a:p>
                  </a:txBody>
                  <a:tcPr marL="68580" marR="68580" marT="34290" marB="34290">
                    <a:solidFill>
                      <a:srgbClr val="7030A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ja-JP" altLang="en-US" sz="2400" dirty="0"/>
                        <a:t>メロン</a:t>
                      </a:r>
                    </a:p>
                  </a:txBody>
                  <a:tcPr marL="68580" marR="68580" marT="34290" marB="34290">
                    <a:solidFill>
                      <a:srgbClr val="7030A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400" dirty="0"/>
                        <a:t>500</a:t>
                      </a:r>
                      <a:endParaRPr kumimoji="1" lang="ja-JP" altLang="en-US" sz="2400" dirty="0"/>
                    </a:p>
                  </a:txBody>
                  <a:tcPr marL="68580" marR="68580" marT="34290" marB="34290">
                    <a:solidFill>
                      <a:srgbClr val="7030A0">
                        <a:alpha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graphicFrame>
        <p:nvGraphicFramePr>
          <p:cNvPr id="13" name="表 12">
            <a:extLst>
              <a:ext uri="{FF2B5EF4-FFF2-40B4-BE49-F238E27FC236}">
                <a16:creationId xmlns:a16="http://schemas.microsoft.com/office/drawing/2014/main" id="{40654876-CA71-4BA8-B7C2-42D03DB303FB}"/>
              </a:ext>
            </a:extLst>
          </p:cNvPr>
          <p:cNvGraphicFramePr>
            <a:graphicFrameLocks noGrp="1"/>
          </p:cNvGraphicFramePr>
          <p:nvPr/>
        </p:nvGraphicFramePr>
        <p:xfrm>
          <a:off x="3266382" y="5043002"/>
          <a:ext cx="2889051" cy="1737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1365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7539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55172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2400" dirty="0"/>
                        <a:t>購入者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2400" dirty="0"/>
                        <a:t>商品番号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42900"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400" dirty="0"/>
                        <a:t>X</a:t>
                      </a:r>
                      <a:endParaRPr kumimoji="1" lang="ja-JP" altLang="en-US" sz="2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400" dirty="0"/>
                        <a:t>1</a:t>
                      </a:r>
                      <a:endParaRPr kumimoji="1" lang="ja-JP" altLang="en-US" sz="2400" dirty="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42900"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400" dirty="0"/>
                        <a:t>X</a:t>
                      </a:r>
                      <a:endParaRPr kumimoji="1" lang="ja-JP" altLang="en-US" sz="2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400" dirty="0"/>
                        <a:t>3</a:t>
                      </a:r>
                      <a:endParaRPr kumimoji="1" lang="ja-JP" altLang="en-US" sz="2400" dirty="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42900"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400" dirty="0"/>
                        <a:t>Y</a:t>
                      </a:r>
                      <a:endParaRPr kumimoji="1" lang="ja-JP" altLang="en-US" sz="2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400" dirty="0"/>
                        <a:t>2</a:t>
                      </a:r>
                      <a:endParaRPr kumimoji="1" lang="ja-JP" altLang="en-US" sz="2400" dirty="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621319173"/>
                  </a:ext>
                </a:extLst>
              </a:tr>
            </a:tbl>
          </a:graphicData>
        </a:graphic>
      </p:graphicFrame>
      <p:sp>
        <p:nvSpPr>
          <p:cNvPr id="14" name="コンテンツ プレースホルダー 2">
            <a:extLst>
              <a:ext uri="{FF2B5EF4-FFF2-40B4-BE49-F238E27FC236}">
                <a16:creationId xmlns:a16="http://schemas.microsoft.com/office/drawing/2014/main" id="{FF93B904-F2E0-841E-77A8-7D99EED99B63}"/>
              </a:ext>
            </a:extLst>
          </p:cNvPr>
          <p:cNvSpPr txBox="1">
            <a:spLocks/>
          </p:cNvSpPr>
          <p:nvPr/>
        </p:nvSpPr>
        <p:spPr>
          <a:xfrm>
            <a:off x="1900015" y="5580576"/>
            <a:ext cx="2299404" cy="73947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1" lang="ja-JP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購入</a:t>
            </a:r>
          </a:p>
        </p:txBody>
      </p:sp>
    </p:spTree>
    <p:extLst>
      <p:ext uri="{BB962C8B-B14F-4D97-AF65-F5344CB8AC3E}">
        <p14:creationId xmlns:p14="http://schemas.microsoft.com/office/powerpoint/2010/main" val="384772456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81630257-0A9A-7B17-3B1A-D49FBDAA4B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ja-JP" altLang="en-US" dirty="0"/>
              <a:t>商品テーブルと購入テーブル</a:t>
            </a:r>
            <a:endParaRPr kumimoji="1" lang="ja-JP" altLang="en-US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CFB9CBA9-FAD0-9295-434C-B16AAD96E8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205D82C-95A1-431E-8E38-AA614A14CDCF}" type="slidenum">
              <a:rPr kumimoji="1" lang="ja-JP" alt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1" lang="ja-JP" altLang="en-US" sz="2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  <p:cxnSp>
        <p:nvCxnSpPr>
          <p:cNvPr id="8" name="直線矢印コネクタ 7">
            <a:extLst>
              <a:ext uri="{FF2B5EF4-FFF2-40B4-BE49-F238E27FC236}">
                <a16:creationId xmlns:a16="http://schemas.microsoft.com/office/drawing/2014/main" id="{4B3B6ABD-9024-9F5D-94DB-F67D58E86087}"/>
              </a:ext>
            </a:extLst>
          </p:cNvPr>
          <p:cNvCxnSpPr/>
          <p:nvPr/>
        </p:nvCxnSpPr>
        <p:spPr>
          <a:xfrm>
            <a:off x="895561" y="3253859"/>
            <a:ext cx="1542838" cy="1026399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0C43981D-F0C7-CFBD-DC2C-B663A14CC1D0}"/>
              </a:ext>
            </a:extLst>
          </p:cNvPr>
          <p:cNvSpPr txBox="1"/>
          <p:nvPr/>
        </p:nvSpPr>
        <p:spPr>
          <a:xfrm>
            <a:off x="2127708" y="3560518"/>
            <a:ext cx="80021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関連</a:t>
            </a:r>
          </a:p>
        </p:txBody>
      </p:sp>
      <p:sp>
        <p:nvSpPr>
          <p:cNvPr id="10" name="コンテンツ プレースホルダー 2"/>
          <p:cNvSpPr txBox="1">
            <a:spLocks/>
          </p:cNvSpPr>
          <p:nvPr/>
        </p:nvSpPr>
        <p:spPr>
          <a:xfrm>
            <a:off x="188382" y="979007"/>
            <a:ext cx="1414358" cy="73947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1" lang="ja-JP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商品</a:t>
            </a:r>
          </a:p>
        </p:txBody>
      </p:sp>
      <p:graphicFrame>
        <p:nvGraphicFramePr>
          <p:cNvPr id="11" name="表 10">
            <a:extLst>
              <a:ext uri="{FF2B5EF4-FFF2-40B4-BE49-F238E27FC236}">
                <a16:creationId xmlns:a16="http://schemas.microsoft.com/office/drawing/2014/main" id="{AB3E76CA-A9B6-4D97-996F-09D649B90FBD}"/>
              </a:ext>
            </a:extLst>
          </p:cNvPr>
          <p:cNvGraphicFramePr>
            <a:graphicFrameLocks noGrp="1"/>
          </p:cNvGraphicFramePr>
          <p:nvPr/>
        </p:nvGraphicFramePr>
        <p:xfrm>
          <a:off x="277281" y="1516499"/>
          <a:ext cx="2943616" cy="1737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6737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9503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8120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88620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400" dirty="0"/>
                        <a:t>ID</a:t>
                      </a:r>
                      <a:endParaRPr kumimoji="1" lang="ja-JP" altLang="en-US" sz="2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2400" dirty="0"/>
                        <a:t>商品名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2400" dirty="0"/>
                        <a:t>単価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8620"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400" dirty="0"/>
                        <a:t>1</a:t>
                      </a:r>
                      <a:endParaRPr kumimoji="1" lang="ja-JP" altLang="en-US" sz="2400" dirty="0"/>
                    </a:p>
                  </a:txBody>
                  <a:tcPr marL="68580" marR="68580" marT="34290" marB="34290">
                    <a:solidFill>
                      <a:srgbClr val="FF0000">
                        <a:alpha val="1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ja-JP" altLang="en-US" sz="2400" dirty="0"/>
                        <a:t>みかん</a:t>
                      </a:r>
                    </a:p>
                  </a:txBody>
                  <a:tcPr marL="68580" marR="68580" marT="34290" marB="34290">
                    <a:solidFill>
                      <a:srgbClr val="FF0000">
                        <a:alpha val="1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400" dirty="0"/>
                        <a:t>50</a:t>
                      </a:r>
                      <a:endParaRPr kumimoji="1" lang="ja-JP" altLang="en-US" sz="2400" dirty="0"/>
                    </a:p>
                  </a:txBody>
                  <a:tcPr marL="68580" marR="68580" marT="34290" marB="34290">
                    <a:solidFill>
                      <a:srgbClr val="FF0000">
                        <a:alpha val="15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88620"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400" dirty="0"/>
                        <a:t>2</a:t>
                      </a:r>
                      <a:endParaRPr kumimoji="1" lang="ja-JP" altLang="en-US" sz="2400" dirty="0"/>
                    </a:p>
                  </a:txBody>
                  <a:tcPr marL="68580" marR="68580" marT="34290" marB="34290">
                    <a:solidFill>
                      <a:srgbClr val="FFC00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ja-JP" altLang="en-US" sz="2400" dirty="0"/>
                        <a:t>りんご</a:t>
                      </a:r>
                    </a:p>
                  </a:txBody>
                  <a:tcPr marL="68580" marR="68580" marT="34290" marB="34290">
                    <a:solidFill>
                      <a:srgbClr val="FFC00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400" dirty="0"/>
                        <a:t>100</a:t>
                      </a:r>
                      <a:endParaRPr kumimoji="1" lang="ja-JP" altLang="en-US" sz="2400" dirty="0"/>
                    </a:p>
                  </a:txBody>
                  <a:tcPr marL="68580" marR="68580" marT="34290" marB="34290">
                    <a:solidFill>
                      <a:srgbClr val="FFC000">
                        <a:alpha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88620"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400" dirty="0"/>
                        <a:t>3</a:t>
                      </a:r>
                      <a:endParaRPr kumimoji="1" lang="ja-JP" altLang="en-US" sz="2400" dirty="0"/>
                    </a:p>
                  </a:txBody>
                  <a:tcPr marL="68580" marR="68580" marT="34290" marB="34290">
                    <a:solidFill>
                      <a:srgbClr val="7030A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ja-JP" altLang="en-US" sz="2400" dirty="0"/>
                        <a:t>メロン</a:t>
                      </a:r>
                    </a:p>
                  </a:txBody>
                  <a:tcPr marL="68580" marR="68580" marT="34290" marB="34290">
                    <a:solidFill>
                      <a:srgbClr val="7030A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400" dirty="0"/>
                        <a:t>500</a:t>
                      </a:r>
                      <a:endParaRPr kumimoji="1" lang="ja-JP" altLang="en-US" sz="2400" dirty="0"/>
                    </a:p>
                  </a:txBody>
                  <a:tcPr marL="68580" marR="68580" marT="34290" marB="34290">
                    <a:solidFill>
                      <a:srgbClr val="7030A0">
                        <a:alpha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graphicFrame>
        <p:nvGraphicFramePr>
          <p:cNvPr id="13" name="表 12">
            <a:extLst>
              <a:ext uri="{FF2B5EF4-FFF2-40B4-BE49-F238E27FC236}">
                <a16:creationId xmlns:a16="http://schemas.microsoft.com/office/drawing/2014/main" id="{296DF858-2D5B-4257-B814-B2B421032B18}"/>
              </a:ext>
            </a:extLst>
          </p:cNvPr>
          <p:cNvGraphicFramePr>
            <a:graphicFrameLocks noGrp="1"/>
          </p:cNvGraphicFramePr>
          <p:nvPr/>
        </p:nvGraphicFramePr>
        <p:xfrm>
          <a:off x="443471" y="4349531"/>
          <a:ext cx="2889051" cy="1737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1365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7539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55172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2400" dirty="0"/>
                        <a:t>購入者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2400" dirty="0"/>
                        <a:t>商品番号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42900"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400" dirty="0"/>
                        <a:t>X</a:t>
                      </a:r>
                      <a:endParaRPr kumimoji="1" lang="ja-JP" altLang="en-US" sz="2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400" dirty="0"/>
                        <a:t>1</a:t>
                      </a:r>
                      <a:endParaRPr kumimoji="1" lang="ja-JP" altLang="en-US" sz="2400" dirty="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42900"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400" dirty="0"/>
                        <a:t>X</a:t>
                      </a:r>
                      <a:endParaRPr kumimoji="1" lang="ja-JP" altLang="en-US" sz="2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400" dirty="0"/>
                        <a:t>3</a:t>
                      </a:r>
                      <a:endParaRPr kumimoji="1" lang="ja-JP" altLang="en-US" sz="2400" dirty="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42900"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400" dirty="0"/>
                        <a:t>Y</a:t>
                      </a:r>
                      <a:endParaRPr kumimoji="1" lang="ja-JP" altLang="en-US" sz="2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400" dirty="0"/>
                        <a:t>2</a:t>
                      </a:r>
                      <a:endParaRPr kumimoji="1" lang="ja-JP" altLang="en-US" sz="2400" dirty="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621319173"/>
                  </a:ext>
                </a:extLst>
              </a:tr>
            </a:tbl>
          </a:graphicData>
        </a:graphic>
      </p:graphicFrame>
      <p:sp>
        <p:nvSpPr>
          <p:cNvPr id="15" name="コンテンツ プレースホルダー 2"/>
          <p:cNvSpPr txBox="1">
            <a:spLocks/>
          </p:cNvSpPr>
          <p:nvPr/>
        </p:nvSpPr>
        <p:spPr>
          <a:xfrm>
            <a:off x="443471" y="3738851"/>
            <a:ext cx="2299404" cy="73947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1" lang="ja-JP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購入</a:t>
            </a:r>
          </a:p>
        </p:txBody>
      </p:sp>
      <p:sp>
        <p:nvSpPr>
          <p:cNvPr id="12" name="テキスト ボックス 11"/>
          <p:cNvSpPr txBox="1"/>
          <p:nvPr/>
        </p:nvSpPr>
        <p:spPr>
          <a:xfrm>
            <a:off x="3619582" y="2576015"/>
            <a:ext cx="5174815" cy="13388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　</a:t>
            </a:r>
            <a:r>
              <a:rPr kumimoji="1" lang="en-US" altLang="ja-JP" sz="27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X</a:t>
            </a:r>
            <a:r>
              <a:rPr kumimoji="1" lang="ja-JP" alt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さんは、</a:t>
            </a:r>
            <a:r>
              <a:rPr kumimoji="1" lang="en-US" altLang="ja-JP" sz="27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1</a:t>
            </a:r>
            <a:r>
              <a:rPr kumimoji="1" lang="en-US" altLang="ja-JP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 </a:t>
            </a:r>
            <a:r>
              <a:rPr kumimoji="1" lang="ja-JP" alt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の</a:t>
            </a:r>
            <a:r>
              <a:rPr kumimoji="1" lang="ja-JP" altLang="en-US" sz="27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みかん</a:t>
            </a:r>
            <a:r>
              <a:rPr kumimoji="1" lang="ja-JP" alt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と，</a:t>
            </a:r>
            <a:endParaRPr kumimoji="1" lang="en-US" altLang="ja-JP" sz="27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　　　　　</a:t>
            </a:r>
            <a:r>
              <a:rPr kumimoji="1" lang="ja-JP" altLang="en-US" sz="27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   </a:t>
            </a:r>
            <a:r>
              <a:rPr kumimoji="1" lang="en-US" altLang="ja-JP" sz="27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3 </a:t>
            </a:r>
            <a:r>
              <a:rPr kumimoji="1" lang="ja-JP" alt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の</a:t>
            </a:r>
            <a:r>
              <a:rPr kumimoji="1" lang="ja-JP" altLang="en-US" sz="27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メロン</a:t>
            </a:r>
            <a:r>
              <a:rPr kumimoji="1" lang="ja-JP" alt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を買った</a:t>
            </a:r>
            <a:endParaRPr kumimoji="1" lang="en-US" altLang="ja-JP" sz="27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ja-JP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    </a:t>
            </a:r>
            <a:r>
              <a:rPr kumimoji="0" lang="en-US" altLang="ja-JP" sz="27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Y</a:t>
            </a:r>
            <a:r>
              <a:rPr kumimoji="0" lang="ja-JP" alt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さんは、 </a:t>
            </a:r>
            <a:r>
              <a:rPr kumimoji="0" lang="en-US" altLang="ja-JP" sz="27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2 </a:t>
            </a:r>
            <a:r>
              <a:rPr kumimoji="0" lang="ja-JP" alt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の</a:t>
            </a:r>
            <a:r>
              <a:rPr kumimoji="0" lang="ja-JP" altLang="en-US" sz="27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りんご</a:t>
            </a:r>
            <a:r>
              <a:rPr kumimoji="0" lang="ja-JP" alt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を買った</a:t>
            </a:r>
            <a:endParaRPr kumimoji="1" lang="ja-JP" altLang="en-US" sz="27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4" name="右中かっこ 13"/>
          <p:cNvSpPr/>
          <p:nvPr/>
        </p:nvSpPr>
        <p:spPr>
          <a:xfrm rot="5400000">
            <a:off x="4876449" y="3172962"/>
            <a:ext cx="278177" cy="2081561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6" name="右中かっこ 15"/>
          <p:cNvSpPr/>
          <p:nvPr/>
        </p:nvSpPr>
        <p:spPr>
          <a:xfrm rot="5400000">
            <a:off x="6364148" y="3519162"/>
            <a:ext cx="415498" cy="2081561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7" name="テキスト ボックス 16"/>
          <p:cNvSpPr txBox="1"/>
          <p:nvPr/>
        </p:nvSpPr>
        <p:spPr>
          <a:xfrm>
            <a:off x="6136465" y="4799135"/>
            <a:ext cx="2608406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1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商品</a:t>
            </a:r>
            <a:r>
              <a:rPr kumimoji="1" lang="ja-JP" altLang="en-US" sz="2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テーブルの情報</a:t>
            </a:r>
          </a:p>
        </p:txBody>
      </p:sp>
      <p:sp>
        <p:nvSpPr>
          <p:cNvPr id="18" name="テキスト ボックス 17"/>
          <p:cNvSpPr txBox="1"/>
          <p:nvPr/>
        </p:nvSpPr>
        <p:spPr>
          <a:xfrm>
            <a:off x="3598583" y="4671646"/>
            <a:ext cx="2608406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1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購入</a:t>
            </a:r>
            <a:r>
              <a:rPr kumimoji="1" lang="ja-JP" altLang="en-US" sz="2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テーブルの情報</a:t>
            </a:r>
          </a:p>
        </p:txBody>
      </p:sp>
    </p:spTree>
    <p:extLst>
      <p:ext uri="{BB962C8B-B14F-4D97-AF65-F5344CB8AC3E}">
        <p14:creationId xmlns:p14="http://schemas.microsoft.com/office/powerpoint/2010/main" val="421050814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ja-JP" altLang="en-US" dirty="0"/>
              <a:t>リレーショナルデータベースの重要性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ja-JP" altLang="en-US" sz="2400" b="1" dirty="0"/>
              <a:t>データの整合性</a:t>
            </a:r>
            <a:r>
              <a:rPr lang="en-US" altLang="ja-JP" sz="2400" dirty="0"/>
              <a:t>: </a:t>
            </a:r>
            <a:r>
              <a:rPr lang="ja-JP" altLang="en-US" sz="2400" dirty="0"/>
              <a:t>リレーショナルデータベースは、</a:t>
            </a:r>
            <a:r>
              <a:rPr lang="ja-JP" altLang="en-US" sz="2400" b="1" dirty="0"/>
              <a:t>データの整合性を保持するための機能</a:t>
            </a:r>
            <a:r>
              <a:rPr lang="ja-JP" altLang="en-US" sz="2400" dirty="0"/>
              <a:t>を有する。これにより、誤ったデータや矛盾したデータが保存されるのを防ぐことができる。</a:t>
            </a:r>
          </a:p>
          <a:p>
            <a:pPr marL="514350" indent="-514350">
              <a:buFont typeface="+mj-lt"/>
              <a:buAutoNum type="arabicPeriod"/>
            </a:pPr>
            <a:r>
              <a:rPr lang="ja-JP" altLang="en-US" sz="2400" b="1" dirty="0"/>
              <a:t>柔軟な</a:t>
            </a:r>
            <a:r>
              <a:rPr lang="ja-JP" altLang="en-US" sz="2400" b="1"/>
              <a:t>問い合わせ（クエリ）</a:t>
            </a:r>
            <a:r>
              <a:rPr lang="ja-JP" altLang="en-US" sz="2400" b="1" dirty="0"/>
              <a:t>能力</a:t>
            </a:r>
            <a:r>
              <a:rPr lang="en-US" altLang="ja-JP" sz="2400" dirty="0"/>
              <a:t>: </a:t>
            </a:r>
            <a:r>
              <a:rPr lang="ja-JP" altLang="en-US" sz="2400" dirty="0"/>
              <a:t>リレーショナルデータベースの</a:t>
            </a:r>
            <a:r>
              <a:rPr lang="en-US" altLang="ja-JP" sz="2400" b="1" dirty="0"/>
              <a:t>SQL</a:t>
            </a:r>
            <a:r>
              <a:rPr lang="ja-JP" altLang="en-US" sz="2400" dirty="0"/>
              <a:t>（</a:t>
            </a:r>
            <a:r>
              <a:rPr lang="en-US" altLang="ja-JP" sz="2400" dirty="0"/>
              <a:t>Structured Query Language</a:t>
            </a:r>
            <a:r>
              <a:rPr lang="ja-JP" altLang="en-US" sz="2400" dirty="0"/>
              <a:t>）の使用により、</a:t>
            </a:r>
            <a:r>
              <a:rPr lang="ja-JP" altLang="en-US" sz="2400" b="1" dirty="0"/>
              <a:t>複雑な検索やデータの抽出</a:t>
            </a:r>
            <a:r>
              <a:rPr lang="ja-JP" altLang="en-US" sz="2400" dirty="0"/>
              <a:t>が可能になる。</a:t>
            </a:r>
          </a:p>
          <a:p>
            <a:pPr marL="514350" indent="-514350">
              <a:buFont typeface="+mj-lt"/>
              <a:buAutoNum type="arabicPeriod"/>
            </a:pPr>
            <a:r>
              <a:rPr lang="ja-JP" altLang="en-US" sz="2400" b="1" dirty="0"/>
              <a:t>トランザクション</a:t>
            </a:r>
            <a:r>
              <a:rPr lang="ja-JP" altLang="en-US" sz="2400" dirty="0"/>
              <a:t>の機能</a:t>
            </a:r>
            <a:r>
              <a:rPr lang="en-US" altLang="ja-JP" sz="2400" dirty="0"/>
              <a:t>: </a:t>
            </a:r>
            <a:r>
              <a:rPr lang="ja-JP" altLang="en-US" sz="2400" dirty="0"/>
              <a:t>一連の操作全体を一つの単位として取り扱うことができる機能。これにより、</a:t>
            </a:r>
            <a:r>
              <a:rPr lang="ja-JP" altLang="en-US" sz="2400" b="1" dirty="0"/>
              <a:t>データの一貫性と信頼性が向上</a:t>
            </a:r>
            <a:r>
              <a:rPr lang="ja-JP" altLang="en-US" sz="2400" dirty="0"/>
              <a:t>する。</a:t>
            </a:r>
          </a:p>
          <a:p>
            <a:pPr marL="514350" indent="-514350">
              <a:buFont typeface="+mj-lt"/>
              <a:buAutoNum type="arabicPeriod"/>
            </a:pPr>
            <a:r>
              <a:rPr lang="ja-JP" altLang="en-US" sz="2400" b="1" dirty="0"/>
              <a:t>セキュリティ</a:t>
            </a:r>
            <a:r>
              <a:rPr lang="en-US" altLang="ja-JP" sz="2400" dirty="0"/>
              <a:t>: </a:t>
            </a:r>
            <a:r>
              <a:rPr lang="ja-JP" altLang="en-US" sz="2400" b="1" dirty="0"/>
              <a:t>アクセス権限の設定</a:t>
            </a:r>
            <a:r>
              <a:rPr lang="ja-JP" altLang="en-US" sz="2400" dirty="0"/>
              <a:t>などにより、セキュリティを確保。</a:t>
            </a:r>
            <a:endParaRPr kumimoji="1" lang="en-US" altLang="ja-JP" sz="2400" dirty="0"/>
          </a:p>
          <a:p>
            <a:pPr marL="0" indent="0">
              <a:buNone/>
            </a:pPr>
            <a:r>
              <a:rPr lang="ja-JP" altLang="en-US" sz="2400" dirty="0"/>
              <a:t>データの安全な保管、効率的なデータ検索・操作、ビジネスや研究の意思決定をサポート。</a:t>
            </a:r>
            <a:endParaRPr kumimoji="1" lang="ja-JP" altLang="en-US" sz="2400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205D82C-95A1-431E-8E38-AA614A14CDCF}" type="slidenum">
              <a:rPr kumimoji="1" lang="ja-JP" alt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1" lang="ja-JP" altLang="en-US" sz="2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9450209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7_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2_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4334</TotalTime>
  <Words>3583</Words>
  <Application>Microsoft Office PowerPoint</Application>
  <PresentationFormat>画面に合わせる (4:3)</PresentationFormat>
  <Paragraphs>798</Paragraphs>
  <Slides>61</Slides>
  <Notes>5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8</vt:i4>
      </vt:variant>
      <vt:variant>
        <vt:lpstr>テーマ</vt:lpstr>
      </vt:variant>
      <vt:variant>
        <vt:i4>3</vt:i4>
      </vt:variant>
      <vt:variant>
        <vt:lpstr>スライド タイトル</vt:lpstr>
      </vt:variant>
      <vt:variant>
        <vt:i4>61</vt:i4>
      </vt:variant>
    </vt:vector>
  </HeadingPairs>
  <TitlesOfParts>
    <vt:vector size="72" baseType="lpstr">
      <vt:lpstr>ＭＳ ゴシック</vt:lpstr>
      <vt:lpstr>Söhne</vt:lpstr>
      <vt:lpstr>メイリオ</vt:lpstr>
      <vt:lpstr>游ゴシック</vt:lpstr>
      <vt:lpstr>Abadi</vt:lpstr>
      <vt:lpstr>Arial</vt:lpstr>
      <vt:lpstr>Calibri</vt:lpstr>
      <vt:lpstr>Courier New</vt:lpstr>
      <vt:lpstr>Office テーマ</vt:lpstr>
      <vt:lpstr>7_Office テーマ</vt:lpstr>
      <vt:lpstr>2_Office テーマ</vt:lpstr>
      <vt:lpstr>13. データ管理の基礎：オンライントランザクションとデータウェアハウスの特徴と活用</vt:lpstr>
      <vt:lpstr>アウトライン</vt:lpstr>
      <vt:lpstr>SQLFiddle のサイトにアクセス</vt:lpstr>
      <vt:lpstr>SQLFiddle でのデータベース管理システムの選択</vt:lpstr>
      <vt:lpstr>SQLFiddle の画面</vt:lpstr>
      <vt:lpstr>13-1. イントロダクション</vt:lpstr>
      <vt:lpstr>リレーショナルデータベースの仕組み</vt:lpstr>
      <vt:lpstr>商品テーブルと購入テーブル</vt:lpstr>
      <vt:lpstr>リレーショナルデータベースの重要性</vt:lpstr>
      <vt:lpstr>SQL 理解のための前提知識</vt:lpstr>
      <vt:lpstr>SQL によるテーブル定義</vt:lpstr>
      <vt:lpstr>データ追加のSQL</vt:lpstr>
      <vt:lpstr>演習１．テーブル定義とデータの追加、主キー制約</vt:lpstr>
      <vt:lpstr>PowerPoint プレゼンテーション</vt:lpstr>
      <vt:lpstr>PowerPoint プレゼンテーション</vt:lpstr>
      <vt:lpstr>PowerPoint プレゼンテーション</vt:lpstr>
      <vt:lpstr>外部キー</vt:lpstr>
      <vt:lpstr>SQL によるテーブル定義</vt:lpstr>
      <vt:lpstr>演習２．外部キー，参照整合性制約</vt:lpstr>
      <vt:lpstr>PowerPoint プレゼンテーション</vt:lpstr>
      <vt:lpstr>PowerPoint プレゼンテーション</vt:lpstr>
      <vt:lpstr>PowerPoint プレゼンテーション</vt:lpstr>
      <vt:lpstr>13-2. 日時の扱い</vt:lpstr>
      <vt:lpstr>現在日時の取得方法</vt:lpstr>
      <vt:lpstr>SQL によるテーブル定義</vt:lpstr>
      <vt:lpstr>演習３．now() による現在日時の取得</vt:lpstr>
      <vt:lpstr>PowerPoint プレゼンテーション</vt:lpstr>
      <vt:lpstr>PowerPoint プレゼンテーション</vt:lpstr>
      <vt:lpstr>PowerPoint プレゼンテーション</vt:lpstr>
      <vt:lpstr>演習４．日時を扱うテーブル</vt:lpstr>
      <vt:lpstr>PowerPoint プレゼンテーション</vt:lpstr>
      <vt:lpstr>PowerPoint プレゼンテーション</vt:lpstr>
      <vt:lpstr>PowerPoint プレゼンテーション</vt:lpstr>
      <vt:lpstr>ここまでのまとめ</vt:lpstr>
      <vt:lpstr>13-3. データウエアハウス</vt:lpstr>
      <vt:lpstr>データの一元管理と保存の利点</vt:lpstr>
      <vt:lpstr>データの一元管理と保存</vt:lpstr>
      <vt:lpstr>データウエアハウスの活用例 ①</vt:lpstr>
      <vt:lpstr>データウエアハウスの活用例 ②</vt:lpstr>
      <vt:lpstr>データウエアハウスとオンライントランザクションの比較</vt:lpstr>
      <vt:lpstr>データの正規化</vt:lpstr>
      <vt:lpstr>履歴データの概念</vt:lpstr>
      <vt:lpstr>データ管理のまとめ</vt:lpstr>
      <vt:lpstr>13-4. 演習</vt:lpstr>
      <vt:lpstr>演習用データの概要</vt:lpstr>
      <vt:lpstr>PowerPoint プレゼンテーション</vt:lpstr>
      <vt:lpstr>演習５．データウエアハウスの構築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全体まとめ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リレーショナルデータベースの基本</dc:title>
  <dc:creator>kaneko kunihiko</dc:creator>
  <cp:lastModifiedBy>金子　邦彦</cp:lastModifiedBy>
  <cp:revision>374</cp:revision>
  <dcterms:created xsi:type="dcterms:W3CDTF">2019-11-02T00:06:04Z</dcterms:created>
  <dcterms:modified xsi:type="dcterms:W3CDTF">2025-03-08T00:42:47Z</dcterms:modified>
</cp:coreProperties>
</file>