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589" r:id="rId2"/>
    <p:sldId id="291" r:id="rId3"/>
    <p:sldId id="1272" r:id="rId4"/>
    <p:sldId id="1273" r:id="rId5"/>
    <p:sldId id="545" r:id="rId6"/>
    <p:sldId id="546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0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3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7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ns-1. NoSQL 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データベースの基本</a:t>
            </a:r>
            <a:b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288602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NoSQL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データベースシステムを知りたい人へ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https://www.kkaneko.jp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/de/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ns/index.html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データベースは，我々の生活に必須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8DB55-E895-48B7-B177-8BA3B81DB942}" type="slidenum">
              <a:rPr kumimoji="0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620506" y="3013307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873828" y="3479528"/>
            <a:ext cx="484678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54806" y="3235396"/>
            <a:ext cx="588410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067629" y="3728211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064541" y="3287839"/>
            <a:ext cx="1158597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018512" y="2748937"/>
            <a:ext cx="1204626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22" y="2082115"/>
            <a:ext cx="1051871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10" y="2688551"/>
            <a:ext cx="978298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6" y="3235396"/>
            <a:ext cx="914317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12657" y="2991429"/>
            <a:ext cx="87193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04008" y="3008420"/>
            <a:ext cx="824207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3" y="2140538"/>
            <a:ext cx="1038278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" y="1945321"/>
            <a:ext cx="969366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1987367" y="3023588"/>
            <a:ext cx="1545432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81" y="1902007"/>
            <a:ext cx="1310879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161" y="4042511"/>
            <a:ext cx="1616132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4" y="4445708"/>
            <a:ext cx="10429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6" y="3788917"/>
            <a:ext cx="1294209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422946" y="5468045"/>
            <a:ext cx="176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29" y="4563438"/>
            <a:ext cx="733624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29" y="3139703"/>
            <a:ext cx="1196081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1987367" y="5131005"/>
            <a:ext cx="176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0" y="4547973"/>
            <a:ext cx="956188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1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あわせて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55638" y="4672000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が格納される</a:t>
            </a:r>
          </a:p>
        </p:txBody>
      </p:sp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の一種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データの形は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の機能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FE247BB-CCCE-4A70-872D-60B4A1693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183" y="3530619"/>
            <a:ext cx="2491295" cy="92184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55E8192-90AA-400C-90B9-4C18F6F3E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209" y="2542029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5D8BAC-1FF0-4149-9B74-B28F14AC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013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リレーショナルデータベースではない</a:t>
            </a:r>
            <a:br>
              <a:rPr kumimoji="1" lang="en-US" altLang="ja-JP" dirty="0"/>
            </a:br>
            <a:r>
              <a:rPr kumimoji="1" lang="ja-JP" altLang="en-US" dirty="0"/>
              <a:t>データベース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061B93-9F4F-410B-863E-3B24EFBD4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4847"/>
            <a:ext cx="8461208" cy="4784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データの形はテーブルではない．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の機能は無いと考えるのが自然である。</a:t>
            </a:r>
            <a:endParaRPr kumimoji="1" lang="en-US" altLang="ja-JP" dirty="0"/>
          </a:p>
          <a:p>
            <a:r>
              <a:rPr lang="en-US" altLang="ja-JP" b="1" dirty="0"/>
              <a:t>Key-value </a:t>
            </a:r>
            <a:r>
              <a:rPr lang="ja-JP" altLang="en-US" b="1" dirty="0"/>
              <a:t>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　データの形は </a:t>
            </a:r>
            <a:r>
              <a:rPr lang="en-US" altLang="ja-JP" dirty="0"/>
              <a:t>key </a:t>
            </a:r>
            <a:r>
              <a:rPr lang="ja-JP" altLang="en-US" dirty="0"/>
              <a:t>（キー）</a:t>
            </a:r>
            <a:r>
              <a:rPr lang="en-US" altLang="ja-JP" dirty="0"/>
              <a:t>+ value </a:t>
            </a:r>
            <a:r>
              <a:rPr lang="ja-JP" altLang="en-US" dirty="0"/>
              <a:t>（値）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性能面で有利とされる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b="1" dirty="0"/>
              <a:t>ドキュメント型 </a:t>
            </a:r>
            <a:r>
              <a:rPr kumimoji="1" lang="en-US" altLang="ja-JP" b="1" dirty="0"/>
              <a:t>(JSON </a:t>
            </a:r>
            <a:r>
              <a:rPr kumimoji="1" lang="ja-JP" altLang="en-US" b="1" dirty="0"/>
              <a:t>など）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　データの形は ドキュメント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ドキュメントを自然に扱えるとされる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D460BC-2844-48B1-BC70-0F96D1B6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7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F71EA-BC49-4C51-A60B-5483CFDF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NoSQL </a:t>
            </a:r>
            <a:r>
              <a:rPr kumimoji="1" lang="ja-JP" altLang="en-US" dirty="0"/>
              <a:t>データベースとは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618FEC-C224-452A-A9FA-BAC83008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リレーショナルデータベースで</a:t>
            </a:r>
            <a:r>
              <a:rPr kumimoji="1" lang="ja-JP" altLang="en-US" b="1" dirty="0"/>
              <a:t>ない</a:t>
            </a:r>
            <a:r>
              <a:rPr kumimoji="1" lang="ja-JP" altLang="en-US" dirty="0"/>
              <a:t>データベースのうち、次の性質のいくつか（あるいは全て）を備えたデータベース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柔構造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テーブル定義など（スキーマ定義）を行うことなく，データベースを使用可能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テーブルロックの排除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テーブルロックなど（データのコレクションのロック）を排除．データのコレクションを同時利用可能．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2F4195-E674-41EB-B75F-522EC70F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34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21915A56-1E5B-4D33-9749-C612B90E7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936479"/>
              </p:ext>
            </p:extLst>
          </p:nvPr>
        </p:nvGraphicFramePr>
        <p:xfrm>
          <a:off x="322263" y="846138"/>
          <a:ext cx="846137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458">
                  <a:extLst>
                    <a:ext uri="{9D8B030D-6E8A-4147-A177-3AD203B41FA5}">
                      <a16:colId xmlns:a16="http://schemas.microsoft.com/office/drawing/2014/main" val="2065188189"/>
                    </a:ext>
                  </a:extLst>
                </a:gridCol>
                <a:gridCol w="2820458">
                  <a:extLst>
                    <a:ext uri="{9D8B030D-6E8A-4147-A177-3AD203B41FA5}">
                      <a16:colId xmlns:a16="http://schemas.microsoft.com/office/drawing/2014/main" val="3423476424"/>
                    </a:ext>
                  </a:extLst>
                </a:gridCol>
                <a:gridCol w="2820458">
                  <a:extLst>
                    <a:ext uri="{9D8B030D-6E8A-4147-A177-3AD203B41FA5}">
                      <a16:colId xmlns:a16="http://schemas.microsoft.com/office/drawing/2014/main" val="2824663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リレーショナルデータベース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NoSQL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データベース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9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データベースの構成物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テーブル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コレクション、オブジェクトなど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05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9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二次索引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有る場合も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9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ロックの単位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データベース，テーブル，レコード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オブジェクト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0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基礎概念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正規形，トランザクション，リレーショナル代数と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オブジェクト，主キー，ドキュメントモデル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803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E4D766-75E4-4008-9C07-2FF53EAF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5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457</Words>
  <Application>Microsoft Office PowerPoint</Application>
  <PresentationFormat>画面に合わせる (4:3)</PresentationFormat>
  <Paragraphs>91</Paragraphs>
  <Slides>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データベースは，我々の生活に必須</vt:lpstr>
      <vt:lpstr>リレーショナルデータベースシステム</vt:lpstr>
      <vt:lpstr>リレーショナルデータベースではない データベース</vt:lpstr>
      <vt:lpstr>NoSQL データベースとは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NoSQL データベース</dc:title>
  <dc:creator>kaneko kunihiko</dc:creator>
  <cp:lastModifiedBy>金子　邦彦</cp:lastModifiedBy>
  <cp:revision>41</cp:revision>
  <dcterms:created xsi:type="dcterms:W3CDTF">2019-11-02T00:06:04Z</dcterms:created>
  <dcterms:modified xsi:type="dcterms:W3CDTF">2024-09-20T14:13:19Z</dcterms:modified>
</cp:coreProperties>
</file>