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8" autoAdjust="0"/>
    <p:restoredTop sz="94660"/>
  </p:normalViewPr>
  <p:slideViewPr>
    <p:cSldViewPr snapToGrid="0">
      <p:cViewPr varScale="1">
        <p:scale>
          <a:sx n="56" d="100"/>
          <a:sy n="56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932AA-7446-4401-81AA-F483EDE25A52}" type="datetimeFigureOut">
              <a:rPr kumimoji="1" lang="ja-JP" altLang="en-US" smtClean="0"/>
              <a:t>2024/9/20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1005E-39C6-49B0-BD64-A0F814109D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1120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932AA-7446-4401-81AA-F483EDE25A52}" type="datetimeFigureOut">
              <a:rPr kumimoji="1" lang="ja-JP" altLang="en-US" smtClean="0"/>
              <a:t>2024/9/20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1005E-39C6-49B0-BD64-A0F814109D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6906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932AA-7446-4401-81AA-F483EDE25A52}" type="datetimeFigureOut">
              <a:rPr kumimoji="1" lang="ja-JP" altLang="en-US" smtClean="0"/>
              <a:t>2024/9/20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1005E-39C6-49B0-BD64-A0F814109D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7536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932AA-7446-4401-81AA-F483EDE25A52}" type="datetimeFigureOut">
              <a:rPr kumimoji="1" lang="ja-JP" altLang="en-US" smtClean="0"/>
              <a:t>2024/9/20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1005E-39C6-49B0-BD64-A0F814109D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7949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932AA-7446-4401-81AA-F483EDE25A52}" type="datetimeFigureOut">
              <a:rPr kumimoji="1" lang="ja-JP" altLang="en-US" smtClean="0"/>
              <a:t>2024/9/20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1005E-39C6-49B0-BD64-A0F814109D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0042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932AA-7446-4401-81AA-F483EDE25A52}" type="datetimeFigureOut">
              <a:rPr kumimoji="1" lang="ja-JP" altLang="en-US" smtClean="0"/>
              <a:t>2024/9/20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1005E-39C6-49B0-BD64-A0F814109D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9424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932AA-7446-4401-81AA-F483EDE25A52}" type="datetimeFigureOut">
              <a:rPr kumimoji="1" lang="ja-JP" altLang="en-US" smtClean="0"/>
              <a:t>2024/9/20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1005E-39C6-49B0-BD64-A0F814109D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3483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932AA-7446-4401-81AA-F483EDE25A52}" type="datetimeFigureOut">
              <a:rPr kumimoji="1" lang="ja-JP" altLang="en-US" smtClean="0"/>
              <a:t>2024/9/20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1005E-39C6-49B0-BD64-A0F814109D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0660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932AA-7446-4401-81AA-F483EDE25A52}" type="datetimeFigureOut">
              <a:rPr kumimoji="1" lang="ja-JP" altLang="en-US" smtClean="0"/>
              <a:t>2024/9/20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1005E-39C6-49B0-BD64-A0F814109D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7474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932AA-7446-4401-81AA-F483EDE25A52}" type="datetimeFigureOut">
              <a:rPr kumimoji="1" lang="ja-JP" altLang="en-US" smtClean="0"/>
              <a:t>2024/9/20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1005E-39C6-49B0-BD64-A0F814109D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8519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932AA-7446-4401-81AA-F483EDE25A52}" type="datetimeFigureOut">
              <a:rPr kumimoji="1" lang="ja-JP" altLang="en-US" smtClean="0"/>
              <a:t>2024/9/20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1005E-39C6-49B0-BD64-A0F814109D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7579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932AA-7446-4401-81AA-F483EDE25A52}" type="datetimeFigureOut">
              <a:rPr kumimoji="1" lang="ja-JP" altLang="en-US" smtClean="0"/>
              <a:t>2024/9/20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1005E-39C6-49B0-BD64-A0F814109D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1098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C736A2-520D-42C8-A95D-41EED887C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404494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Key Value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44CDF2-03DC-4E9F-BDA4-AFC80A2D57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キー 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(key) 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と値 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en-US" altLang="ja-JP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valule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) 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のペアをデータの単位とする</a:t>
            </a:r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Key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Value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 ペアを扱うシステムでは，「キーを検索条件とした値の検索」を高速に行える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機能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があることが多い</a:t>
            </a:r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用途の例としては，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ID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 とパスワードの管理など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76818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C736A2-520D-42C8-A95D-41EED887C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404494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Redis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44CDF2-03DC-4E9F-BDA4-AFC80A2D57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キー 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(key) 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と値 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en-US" altLang="ja-JP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valule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) 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のペアをデータの単位とする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データベースシステムのうち１つ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Redis 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は，値 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(value)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 として，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	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文字列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	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ハッシュテーブル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	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リスト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	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集合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などを扱うことができる．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855744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7D5E0F-F5FE-4E92-BECD-DDCFB21F7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Key Value 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ペアの例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F9D055B-3E15-490A-AA29-35BAB9794C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ja-JP" dirty="0"/>
              <a:t>x	100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en-US" altLang="ja-JP" dirty="0"/>
              <a:t>p1	Product name = </a:t>
            </a:r>
            <a:r>
              <a:rPr kumimoji="1" lang="en-US" altLang="ja-JP" dirty="0" err="1"/>
              <a:t>kaneko</a:t>
            </a:r>
            <a:r>
              <a:rPr kumimoji="1" lang="en-US" altLang="ja-JP" dirty="0"/>
              <a:t>, price = 120, qty = 2	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en-US" altLang="ja-JP" dirty="0" err="1"/>
              <a:t>mylist</a:t>
            </a:r>
            <a:r>
              <a:rPr kumimoji="1" lang="en-US" altLang="ja-JP" dirty="0"/>
              <a:t> apple, orange, car </a:t>
            </a:r>
            <a:r>
              <a:rPr kumimoji="1" lang="ja-JP" altLang="en-US" dirty="0"/>
              <a:t>のリスト</a:t>
            </a: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en-US" altLang="ja-JP" dirty="0" err="1"/>
              <a:t>myset</a:t>
            </a:r>
            <a:r>
              <a:rPr kumimoji="1" lang="en-US" altLang="ja-JP" dirty="0"/>
              <a:t> a1, a2, a3 </a:t>
            </a:r>
            <a:r>
              <a:rPr kumimoji="1" lang="ja-JP" altLang="en-US" dirty="0"/>
              <a:t>の集合</a:t>
            </a:r>
          </a:p>
        </p:txBody>
      </p:sp>
    </p:spTree>
    <p:extLst>
      <p:ext uri="{BB962C8B-B14F-4D97-AF65-F5344CB8AC3E}">
        <p14:creationId xmlns:p14="http://schemas.microsoft.com/office/powerpoint/2010/main" val="1116128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149</Words>
  <Application>Microsoft Office PowerPoint</Application>
  <PresentationFormat>画面に合わせる (4:3)</PresentationFormat>
  <Paragraphs>23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メイリオ</vt:lpstr>
      <vt:lpstr>Arial</vt:lpstr>
      <vt:lpstr>Calibri</vt:lpstr>
      <vt:lpstr>Calibri Light</vt:lpstr>
      <vt:lpstr>Office テーマ</vt:lpstr>
      <vt:lpstr>Key Value</vt:lpstr>
      <vt:lpstr>Redis</vt:lpstr>
      <vt:lpstr>Key Value ペアの例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 Value ペア</dc:title>
  <dc:creator>金子　邦彦</dc:creator>
  <cp:lastModifiedBy>金子　邦彦</cp:lastModifiedBy>
  <cp:revision>4</cp:revision>
  <dcterms:created xsi:type="dcterms:W3CDTF">2021-06-14T14:00:04Z</dcterms:created>
  <dcterms:modified xsi:type="dcterms:W3CDTF">2024-09-20T14:13:04Z</dcterms:modified>
</cp:coreProperties>
</file>