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589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7" y="790791"/>
            <a:ext cx="5152675" cy="17607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b="1" dirty="0">
                <a:solidFill>
                  <a:schemeClr val="tx1"/>
                </a:solidFill>
              </a:rPr>
              <a:t>rd-10. </a:t>
            </a:r>
            <a:r>
              <a:rPr lang="ja-JP" altLang="en-US" sz="3600" b="1" dirty="0">
                <a:solidFill>
                  <a:schemeClr val="tx1"/>
                </a:solidFill>
              </a:rPr>
              <a:t>オブジェクトのセーブとロード</a:t>
            </a:r>
            <a:br>
              <a:rPr lang="ja-JP" altLang="en-US" b="1" dirty="0">
                <a:solidFill>
                  <a:schemeClr val="tx1"/>
                </a:solidFill>
              </a:rPr>
            </a:b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52675" cy="157308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データサイエンス演習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（</a:t>
            </a:r>
            <a:r>
              <a:rPr lang="en-US" altLang="ja-JP" sz="2800" b="1" dirty="0">
                <a:solidFill>
                  <a:schemeClr val="tx1"/>
                </a:solidFill>
              </a:rPr>
              <a:t>R </a:t>
            </a:r>
            <a:r>
              <a:rPr lang="ja-JP" altLang="en-US" sz="2800" b="1">
                <a:solidFill>
                  <a:schemeClr val="tx1"/>
                </a:solidFill>
              </a:rPr>
              <a:t>システムを使用）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https://www.kkaneko.jp/</a:t>
            </a:r>
            <a:r>
              <a:rPr lang="en-US" altLang="ja-JP" sz="2000" dirty="0">
                <a:solidFill>
                  <a:schemeClr val="tx1"/>
                </a:solidFill>
              </a:rPr>
              <a:t>cc</a:t>
            </a: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/rd/index.html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ワークスペースのロード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806155" cy="3397174"/>
          </a:xfrm>
        </p:spPr>
        <p:txBody>
          <a:bodyPr>
            <a:noAutofit/>
          </a:bodyPr>
          <a:lstStyle/>
          <a:p>
            <a:r>
              <a:rPr lang="ja-JP" altLang="en-US" dirty="0"/>
              <a:t>試しに </a:t>
            </a:r>
            <a:r>
              <a:rPr lang="en-US" altLang="ja-JP" dirty="0" err="1"/>
              <a:t>RStudio</a:t>
            </a:r>
            <a:r>
              <a:rPr lang="en-US" altLang="ja-JP" dirty="0"/>
              <a:t> </a:t>
            </a:r>
            <a:r>
              <a:rPr lang="ja-JP" altLang="en-US" dirty="0"/>
              <a:t>を、一度終了してみる（わざと「</a:t>
            </a:r>
            <a:r>
              <a:rPr lang="en-US" altLang="ja-JP" dirty="0"/>
              <a:t>Don't Save</a:t>
            </a:r>
            <a:r>
              <a:rPr lang="ja-JP" altLang="en-US" dirty="0"/>
              <a:t>」）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もう一度 </a:t>
            </a:r>
            <a:r>
              <a:rPr lang="en-US" altLang="ja-JP" dirty="0" err="1"/>
              <a:t>RStudio</a:t>
            </a:r>
            <a:r>
              <a:rPr lang="en-US" altLang="ja-JP" dirty="0"/>
              <a:t> </a:t>
            </a:r>
            <a:r>
              <a:rPr lang="ja-JP" altLang="en-US" dirty="0"/>
              <a:t>を起動してロード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0" y="2148814"/>
            <a:ext cx="3437563" cy="130770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759201" y="2051050"/>
            <a:ext cx="262466" cy="25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76" y="1997250"/>
            <a:ext cx="3109363" cy="145926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099175" y="2864048"/>
            <a:ext cx="1057764" cy="4669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314392" y="2615711"/>
            <a:ext cx="363116" cy="40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47724" y="3450520"/>
            <a:ext cx="3595937" cy="6232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わざと </a:t>
            </a:r>
            <a:r>
              <a:rPr kumimoji="1"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RStudio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のワークスペース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保存機能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使わない</a:t>
            </a:r>
            <a:endParaRPr kumimoji="1" lang="ja-JP" altLang="en-US" b="1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06" y="4702579"/>
            <a:ext cx="2588848" cy="87631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5678383"/>
            <a:ext cx="2117984" cy="6232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Environment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」に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残っていない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36186" y="4787927"/>
            <a:ext cx="363116" cy="40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6040" y="5176242"/>
            <a:ext cx="2688862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load("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C:/</a:t>
            </a:r>
            <a:r>
              <a:rPr lang="en-US" altLang="ja-JP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hoge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en-US" altLang="ja-JP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foo.Rd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")</a:t>
            </a:r>
          </a:p>
        </p:txBody>
      </p:sp>
      <p:sp>
        <p:nvSpPr>
          <p:cNvPr id="16" name="右矢印 15"/>
          <p:cNvSpPr/>
          <p:nvPr/>
        </p:nvSpPr>
        <p:spPr>
          <a:xfrm>
            <a:off x="6390275" y="4832357"/>
            <a:ext cx="363116" cy="40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469" y="4653019"/>
            <a:ext cx="2271713" cy="89296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564352" y="5591956"/>
            <a:ext cx="2579648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Environment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」に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復活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356" y="4755842"/>
            <a:ext cx="2935145" cy="397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4021667" y="5770135"/>
            <a:ext cx="830997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ロード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39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セーブする理由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2" y="1839108"/>
            <a:ext cx="1907285" cy="13606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779" y="1997506"/>
            <a:ext cx="1362290" cy="1118628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2293441" y="2412474"/>
            <a:ext cx="470933" cy="288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686769" y="2415475"/>
            <a:ext cx="523889" cy="288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359" y="1602274"/>
            <a:ext cx="2523138" cy="185099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312785" y="3547971"/>
            <a:ext cx="3600986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他のパソコンで取り込みたい場合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4433843"/>
            <a:ext cx="5909310" cy="9002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40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ワークスペース</a:t>
            </a:r>
            <a:r>
              <a: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には、最新の値しか残っていない．</a:t>
            </a:r>
            <a:endParaRPr kumimoji="1" lang="en-US" altLang="ja-JP" sz="24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　ある時点のオブジェクトを保存しておきたいときは、</a:t>
            </a:r>
            <a:endParaRPr lang="en-US" altLang="ja-JP" sz="24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セーブ</a:t>
            </a:r>
            <a:r>
              <a: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が便利．</a:t>
            </a:r>
          </a:p>
        </p:txBody>
      </p:sp>
    </p:spTree>
    <p:extLst>
      <p:ext uri="{BB962C8B-B14F-4D97-AF65-F5344CB8AC3E}">
        <p14:creationId xmlns:p14="http://schemas.microsoft.com/office/powerpoint/2010/main" val="337271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オブジェクトのセーブとロード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160061"/>
            <a:ext cx="3400469" cy="24259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" y="4724266"/>
            <a:ext cx="5378876" cy="9002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R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システム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ワークスペース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中にある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en-US" altLang="ja-JP" sz="2000" dirty="0" err="1">
                <a:latin typeface="Arial" panose="020B0604020202020204" pitchFamily="34" charset="0"/>
                <a:ea typeface="メイリオ" panose="020B0604030504040204" pitchFamily="50" charset="-128"/>
              </a:rPr>
              <a:t>RStudio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には</a:t>
            </a:r>
            <a:r>
              <a:rPr kumimoji="1"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ワークスペース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の保存機能がある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082" y="3019705"/>
            <a:ext cx="1362290" cy="1118628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672959" y="3145981"/>
            <a:ext cx="1817017" cy="288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0974" y="1233487"/>
            <a:ext cx="3600986" cy="17312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セーブ（保存）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◆</a:t>
            </a:r>
            <a:r>
              <a:rPr kumimoji="1"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セーブ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したい</a:t>
            </a:r>
            <a:r>
              <a:rPr kumimoji="1"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を指定（複数可）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◆</a:t>
            </a:r>
            <a:r>
              <a:rPr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ファイル名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ディレクトリ名</a:t>
            </a:r>
            <a:endParaRPr lang="en-US" altLang="ja-JP" sz="2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も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自由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に設定可能（但し日本語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は避ける）</a:t>
            </a:r>
          </a:p>
        </p:txBody>
      </p:sp>
      <p:sp>
        <p:nvSpPr>
          <p:cNvPr id="10" name="右矢印 9"/>
          <p:cNvSpPr/>
          <p:nvPr/>
        </p:nvSpPr>
        <p:spPr>
          <a:xfrm flipH="1">
            <a:off x="4672959" y="3520735"/>
            <a:ext cx="1817017" cy="288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97983" y="3810389"/>
            <a:ext cx="3370154" cy="9002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ロード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◆</a:t>
            </a:r>
            <a:r>
              <a:rPr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ファイル名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ディレクトリ名</a:t>
            </a:r>
            <a:endParaRPr lang="en-US" altLang="ja-JP" sz="2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を指定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864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save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889" y="3178806"/>
            <a:ext cx="8461208" cy="333933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x &lt;- 100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a &lt;- c(3, 2, 1)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d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name=c("apple", "rose", "rose", "tomato"),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color=c("red", "white", "pink", "red"),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price=c(100, 400, 200, 40)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save(x, a, d, file="</a:t>
            </a:r>
            <a:r>
              <a:rPr lang="en-US" altLang="ja-JP" sz="2000" b="1" dirty="0"/>
              <a:t>C:/</a:t>
            </a:r>
            <a:r>
              <a:rPr lang="en-US" altLang="ja-JP" sz="2000" b="1" dirty="0" err="1"/>
              <a:t>hoge</a:t>
            </a:r>
            <a:r>
              <a:rPr lang="en-US" altLang="ja-JP" sz="2000" dirty="0"/>
              <a:t>/</a:t>
            </a:r>
            <a:r>
              <a:rPr lang="en-US" altLang="ja-JP" sz="2000" dirty="0" err="1"/>
              <a:t>foo.Rd</a:t>
            </a:r>
            <a:r>
              <a:rPr lang="en-US" altLang="ja-JP" sz="2000" dirty="0"/>
              <a:t>")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04429"/>
              </p:ext>
            </p:extLst>
          </p:nvPr>
        </p:nvGraphicFramePr>
        <p:xfrm>
          <a:off x="90889" y="644893"/>
          <a:ext cx="8602134" cy="219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866">
                  <a:extLst>
                    <a:ext uri="{9D8B030D-6E8A-4147-A177-3AD203B41FA5}">
                      <a16:colId xmlns:a16="http://schemas.microsoft.com/office/drawing/2014/main" val="3726179685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96923046"/>
                    </a:ext>
                  </a:extLst>
                </a:gridCol>
                <a:gridCol w="5655734">
                  <a:extLst>
                    <a:ext uri="{9D8B030D-6E8A-4147-A177-3AD203B41FA5}">
                      <a16:colId xmlns:a16="http://schemas.microsoft.com/office/drawing/2014/main" val="350372357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オブジェクト名（変数名）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クラス（タイプ）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コンストラクタ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5719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550349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リスト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c(3, 2, 1)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7457159"/>
                  </a:ext>
                </a:extLst>
              </a:tr>
              <a:tr h="892112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データフレーム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75000"/>
                        </a:lnSpc>
                        <a:buNone/>
                      </a:pPr>
                      <a:r>
                        <a:rPr lang="en-US" altLang="ja-JP" sz="18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data_frame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</a:p>
                    <a:p>
                      <a:pPr marL="0" indent="0">
                        <a:lnSpc>
                          <a:spcPct val="75000"/>
                        </a:lnSpc>
                        <a:buNone/>
                      </a:pPr>
                      <a:r>
                        <a:rPr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   name=c("apple", "rose", "rose", "tomato"), </a:t>
                      </a:r>
                    </a:p>
                    <a:p>
                      <a:pPr marL="0" indent="0">
                        <a:lnSpc>
                          <a:spcPct val="75000"/>
                        </a:lnSpc>
                        <a:buNone/>
                      </a:pPr>
                      <a:r>
                        <a:rPr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   color=c("red", "white", "pink", "red"), </a:t>
                      </a:r>
                    </a:p>
                    <a:p>
                      <a:pPr marL="0" indent="0">
                        <a:lnSpc>
                          <a:spcPct val="75000"/>
                        </a:lnSpc>
                        <a:buNone/>
                      </a:pPr>
                      <a:r>
                        <a:rPr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   price=c(100, 400, 200, 40) 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523575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143748" y="4753161"/>
            <a:ext cx="3639305" cy="10648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C:/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hoge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」のところは、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作業用の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ディレクトリ名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に読み替え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（すでに存在し、書き込み権限の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あるディレクトリ）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22" y="3429000"/>
            <a:ext cx="3496449" cy="1073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246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ワークスペース内のオブジェクトの破棄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remove(</a:t>
            </a:r>
            <a:r>
              <a:rPr lang="ja-JP" altLang="en-US" dirty="0"/>
              <a:t>＜オブジェクト名＞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により、ワークスペース内のオブジェクトを破棄できる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12" y="2410191"/>
            <a:ext cx="3299631" cy="1471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9" y="4697291"/>
            <a:ext cx="5245846" cy="1199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455396" y="4604320"/>
            <a:ext cx="3142928" cy="138499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remove(c) 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では、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存在しない</a:t>
            </a:r>
            <a:r>
              <a:rPr kumimoji="1"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c 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指定しているので、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警告メッセージが出る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32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426</Words>
  <Application>Microsoft Office PowerPoint</Application>
  <PresentationFormat>画面に合わせる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ワークスペースのロード</vt:lpstr>
      <vt:lpstr>セーブする理由</vt:lpstr>
      <vt:lpstr>オブジェクトのセーブとロード</vt:lpstr>
      <vt:lpstr>save</vt:lpstr>
      <vt:lpstr>ワークスペース内のオブジェクトの破棄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オブジェクトのセーブとロード</dc:title>
  <dc:creator>kaneko kunihiko</dc:creator>
  <cp:lastModifiedBy>金子　邦彦</cp:lastModifiedBy>
  <cp:revision>41</cp:revision>
  <dcterms:created xsi:type="dcterms:W3CDTF">2019-11-02T00:06:04Z</dcterms:created>
  <dcterms:modified xsi:type="dcterms:W3CDTF">2022-02-25T02:56:27Z</dcterms:modified>
</cp:coreProperties>
</file>