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2" autoAdjust="0"/>
    <p:restoredTop sz="94660"/>
  </p:normalViewPr>
  <p:slideViewPr>
    <p:cSldViewPr snapToGrid="0">
      <p:cViewPr varScale="1">
        <p:scale>
          <a:sx n="45" d="100"/>
          <a:sy n="45" d="100"/>
        </p:scale>
        <p:origin x="134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4EBE1-1293-44AC-9CC9-DA6AD8399E4B}" type="datetimeFigureOut">
              <a:rPr kumimoji="1" lang="ja-JP" altLang="en-US" smtClean="0"/>
              <a:t>2026/4/9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3D2ED-EBFF-4309-A953-0C918AA8DB7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894326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4EBE1-1293-44AC-9CC9-DA6AD8399E4B}" type="datetimeFigureOut">
              <a:rPr kumimoji="1" lang="ja-JP" altLang="en-US" smtClean="0"/>
              <a:t>2026/4/9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3D2ED-EBFF-4309-A953-0C918AA8DB7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863734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4EBE1-1293-44AC-9CC9-DA6AD8399E4B}" type="datetimeFigureOut">
              <a:rPr kumimoji="1" lang="ja-JP" altLang="en-US" smtClean="0"/>
              <a:t>2026/4/9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3D2ED-EBFF-4309-A953-0C918AA8DB7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828943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4EBE1-1293-44AC-9CC9-DA6AD8399E4B}" type="datetimeFigureOut">
              <a:rPr kumimoji="1" lang="ja-JP" altLang="en-US" smtClean="0"/>
              <a:t>2026/4/9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3D2ED-EBFF-4309-A953-0C918AA8DB7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210920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4EBE1-1293-44AC-9CC9-DA6AD8399E4B}" type="datetimeFigureOut">
              <a:rPr kumimoji="1" lang="ja-JP" altLang="en-US" smtClean="0"/>
              <a:t>2026/4/9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3D2ED-EBFF-4309-A953-0C918AA8DB7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314505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4EBE1-1293-44AC-9CC9-DA6AD8399E4B}" type="datetimeFigureOut">
              <a:rPr kumimoji="1" lang="ja-JP" altLang="en-US" smtClean="0"/>
              <a:t>2026/4/9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3D2ED-EBFF-4309-A953-0C918AA8DB7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594228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4EBE1-1293-44AC-9CC9-DA6AD8399E4B}" type="datetimeFigureOut">
              <a:rPr kumimoji="1" lang="ja-JP" altLang="en-US" smtClean="0"/>
              <a:t>2026/4/9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3D2ED-EBFF-4309-A953-0C918AA8DB7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47227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4EBE1-1293-44AC-9CC9-DA6AD8399E4B}" type="datetimeFigureOut">
              <a:rPr kumimoji="1" lang="ja-JP" altLang="en-US" smtClean="0"/>
              <a:t>2026/4/9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3D2ED-EBFF-4309-A953-0C918AA8DB7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478373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4EBE1-1293-44AC-9CC9-DA6AD8399E4B}" type="datetimeFigureOut">
              <a:rPr kumimoji="1" lang="ja-JP" altLang="en-US" smtClean="0"/>
              <a:t>2026/4/9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3D2ED-EBFF-4309-A953-0C918AA8DB7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727790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4EBE1-1293-44AC-9CC9-DA6AD8399E4B}" type="datetimeFigureOut">
              <a:rPr kumimoji="1" lang="ja-JP" altLang="en-US" smtClean="0"/>
              <a:t>2026/4/9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3D2ED-EBFF-4309-A953-0C918AA8DB7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043565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4EBE1-1293-44AC-9CC9-DA6AD8399E4B}" type="datetimeFigureOut">
              <a:rPr kumimoji="1" lang="ja-JP" altLang="en-US" smtClean="0"/>
              <a:t>2026/4/9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3D2ED-EBFF-4309-A953-0C918AA8DB7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539331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1A4EBE1-1293-44AC-9CC9-DA6AD8399E4B}" type="datetimeFigureOut">
              <a:rPr kumimoji="1" lang="ja-JP" altLang="en-US" smtClean="0"/>
              <a:t>2026/4/9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E33D2ED-EBFF-4309-A953-0C918AA8DB7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99774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 descr="タイムライン&#10;&#10;AI 生成コンテンツは誤りを含む可能性があります。">
            <a:extLst>
              <a:ext uri="{FF2B5EF4-FFF2-40B4-BE49-F238E27FC236}">
                <a16:creationId xmlns:a16="http://schemas.microsoft.com/office/drawing/2014/main" id="{7D9A4891-67EA-C41A-8DFD-F19F7F7299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98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2699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カレンダー が含まれている画像&#10;&#10;AI 生成コンテンツは誤りを含む可能性があります。">
            <a:extLst>
              <a:ext uri="{FF2B5EF4-FFF2-40B4-BE49-F238E27FC236}">
                <a16:creationId xmlns:a16="http://schemas.microsoft.com/office/drawing/2014/main" id="{A023EE66-35D3-AE16-AD15-20ABA816AD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9820"/>
            <a:ext cx="9144000" cy="5099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471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テキスト, 新聞 が含まれている画像&#10;&#10;AI 生成コンテンツは誤りを含む可能性があります。">
            <a:extLst>
              <a:ext uri="{FF2B5EF4-FFF2-40B4-BE49-F238E27FC236}">
                <a16:creationId xmlns:a16="http://schemas.microsoft.com/office/drawing/2014/main" id="{A5CA4014-FB0A-04EA-CF51-D49EE6E59A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099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5740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テーマ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</TotalTime>
  <Words>0</Words>
  <Application>Microsoft Office PowerPoint</Application>
  <PresentationFormat>画面に合わせる (4:3)</PresentationFormat>
  <Paragraphs>0</Paragraphs>
  <Slides>3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3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3</vt:i4>
      </vt:variant>
    </vt:vector>
  </HeadingPairs>
  <TitlesOfParts>
    <vt:vector size="7" baseType="lpstr">
      <vt:lpstr>Aptos</vt:lpstr>
      <vt:lpstr>Aptos Display</vt:lpstr>
      <vt:lpstr>Arial</vt:lpstr>
      <vt:lpstr>Office テーマ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金子　邦彦</dc:creator>
  <cp:lastModifiedBy>金子　邦彦</cp:lastModifiedBy>
  <cp:revision>1</cp:revision>
  <dcterms:created xsi:type="dcterms:W3CDTF">2026-04-09T02:01:27Z</dcterms:created>
  <dcterms:modified xsi:type="dcterms:W3CDTF">2026-04-09T02:09:33Z</dcterms:modified>
</cp:coreProperties>
</file>