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0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85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2024/9/22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ad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sualgo.net/ja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isualgo.net/ja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sz="4400" dirty="0">
                <a:latin typeface="メイリオ" panose="020B0604030504040204" pitchFamily="50" charset="-128"/>
              </a:rPr>
              <a:t>ad-7. </a:t>
            </a:r>
            <a:r>
              <a:rPr lang="ja-JP" altLang="en-US" sz="4400">
                <a:latin typeface="メイリオ" panose="020B0604030504040204" pitchFamily="50" charset="-128"/>
              </a:rPr>
              <a:t>グラフ，ソート，連結リスト</a:t>
            </a:r>
            <a:r>
              <a:rPr lang="en-US" altLang="ja-JP" sz="4400" dirty="0">
                <a:latin typeface="メイリオ" panose="020B0604030504040204" pitchFamily="50" charset="-128"/>
              </a:rPr>
              <a:t> 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C </a:t>
            </a:r>
            <a:r>
              <a:rPr lang="ja-JP" altLang="en-US" dirty="0"/>
              <a:t>言語によるアルゴリズムとデータ構造）（全６回）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https://www.kkaneko.jp/pro/ad/index.html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24232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548" y="3073445"/>
            <a:ext cx="5664612" cy="364803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252217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 </a:t>
            </a:r>
            <a:r>
              <a:rPr kumimoji="1" lang="en-US" altLang="ja-JP" b="1" dirty="0"/>
              <a:t>Chrome</a:t>
            </a:r>
            <a:r>
              <a:rPr kumimoji="1" lang="en-US" altLang="ja-JP" dirty="0"/>
              <a:t> </a:t>
            </a:r>
            <a:r>
              <a:rPr kumimoji="1" lang="ja-JP" altLang="en-US" dirty="0"/>
              <a:t>ウェブブラウザを起動する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400" b="1" dirty="0"/>
              <a:t>	</a:t>
            </a:r>
            <a:r>
              <a:rPr lang="en-US" altLang="ja-JP" sz="2400" b="1" dirty="0">
                <a:hlinkClick r:id="rId3"/>
              </a:rPr>
              <a:t>https://</a:t>
            </a:r>
            <a:r>
              <a:rPr lang="en-US" altLang="ja-JP" sz="2400" b="1" dirty="0" err="1">
                <a:hlinkClick r:id="rId3"/>
              </a:rPr>
              <a:t>visualgo.net</a:t>
            </a:r>
            <a:r>
              <a:rPr lang="en-US" altLang="ja-JP" sz="2400" b="1" dirty="0">
                <a:hlinkClick r:id="rId3"/>
              </a:rPr>
              <a:t>/ja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ja-JP" altLang="en-US" b="1" dirty="0"/>
              <a:t>ソート</a:t>
            </a:r>
            <a:r>
              <a:rPr lang="ja-JP" altLang="en-US" dirty="0"/>
              <a:t>」をクリック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791053" y="4657725"/>
            <a:ext cx="1764947" cy="16986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584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919044" cy="5333166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④ 説明が出る．</a:t>
            </a:r>
            <a:r>
              <a:rPr lang="en-US" altLang="ja-JP" b="1" dirty="0"/>
              <a:t>ESC </a:t>
            </a:r>
            <a:r>
              <a:rPr lang="ja-JP" altLang="en-US" b="1" dirty="0"/>
              <a:t>キー</a:t>
            </a:r>
            <a:r>
              <a:rPr lang="ja-JP" altLang="en-US" dirty="0"/>
              <a:t>を押して，説明を消す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⑤「</a:t>
            </a:r>
            <a:r>
              <a:rPr lang="en-US" altLang="ja-JP" b="1" dirty="0"/>
              <a:t>INS</a:t>
            </a:r>
            <a:r>
              <a:rPr lang="ja-JP" altLang="en-US" dirty="0"/>
              <a:t>」をクリック．</a:t>
            </a:r>
            <a:r>
              <a:rPr lang="en-US" altLang="ja-JP" sz="2400" b="1" dirty="0"/>
              <a:t>	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600" y="2178997"/>
            <a:ext cx="8343705" cy="234255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/>
              <a:t>パソコン演習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391939" y="2377267"/>
            <a:ext cx="492850" cy="4237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194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⑥ 左下にメニューが出る．「</a:t>
            </a:r>
            <a:r>
              <a:rPr lang="ja-JP" altLang="en-US" b="1" dirty="0"/>
              <a:t>行く</a:t>
            </a:r>
            <a:r>
              <a:rPr lang="ja-JP" altLang="en-US" dirty="0"/>
              <a:t>」をクリック．</a:t>
            </a:r>
            <a:endParaRPr lang="en-US" altLang="ja-JP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⑦ 並べ替え（ソート）が始まる</a:t>
            </a:r>
            <a:r>
              <a:rPr lang="en-US" altLang="ja-JP" sz="2400" b="1" dirty="0"/>
              <a:t>	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959" y="1607244"/>
            <a:ext cx="4147020" cy="203906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/>
              <a:t>パソコン演習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142173" y="2114095"/>
            <a:ext cx="826225" cy="5285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959" y="4772424"/>
            <a:ext cx="3149180" cy="191384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8384" y="3331846"/>
            <a:ext cx="3064669" cy="195024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619502" y="5352819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並べ替え（ソート）の</a:t>
            </a:r>
            <a:endParaRPr kumimoji="1" lang="en-US" altLang="ja-JP" sz="2400" dirty="0"/>
          </a:p>
          <a:p>
            <a:r>
              <a:rPr kumimoji="1" lang="ja-JP" altLang="en-US" sz="2400" dirty="0"/>
              <a:t>アルゴリズム</a:t>
            </a:r>
          </a:p>
        </p:txBody>
      </p:sp>
    </p:spTree>
    <p:extLst>
      <p:ext uri="{BB962C8B-B14F-4D97-AF65-F5344CB8AC3E}">
        <p14:creationId xmlns:p14="http://schemas.microsoft.com/office/powerpoint/2010/main" val="3097836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7-3</a:t>
            </a:r>
            <a:r>
              <a:rPr lang="ja-JP" altLang="en-US" sz="3600" dirty="0"/>
              <a:t> リスト</a:t>
            </a:r>
            <a:r>
              <a:rPr lang="en-US" altLang="ja-JP" sz="3600" dirty="0"/>
              <a:t> </a:t>
            </a:r>
            <a:br>
              <a:rPr lang="en-US" altLang="ja-JP" sz="3600" dirty="0"/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93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リスト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64" y="2047107"/>
            <a:ext cx="8536507" cy="157662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340072" y="3853701"/>
            <a:ext cx="6863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リストとは，順序の付いたデータの並び</a:t>
            </a:r>
          </a:p>
        </p:txBody>
      </p:sp>
    </p:spTree>
    <p:extLst>
      <p:ext uri="{BB962C8B-B14F-4D97-AF65-F5344CB8AC3E}">
        <p14:creationId xmlns:p14="http://schemas.microsoft.com/office/powerpoint/2010/main" val="2764901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035" y="3016779"/>
            <a:ext cx="5530098" cy="355139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 </a:t>
            </a:r>
            <a:r>
              <a:rPr kumimoji="1" lang="en-US" altLang="ja-JP" b="1" dirty="0"/>
              <a:t>Chrome</a:t>
            </a:r>
            <a:r>
              <a:rPr kumimoji="1" lang="en-US" altLang="ja-JP" dirty="0"/>
              <a:t> </a:t>
            </a:r>
            <a:r>
              <a:rPr kumimoji="1" lang="ja-JP" altLang="en-US" dirty="0"/>
              <a:t>ウェブブラウザを起動する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400" b="1" dirty="0"/>
              <a:t>	</a:t>
            </a:r>
            <a:r>
              <a:rPr lang="en-US" altLang="ja-JP" sz="2400" b="1" dirty="0">
                <a:hlinkClick r:id="rId3"/>
              </a:rPr>
              <a:t>https://</a:t>
            </a:r>
            <a:r>
              <a:rPr lang="en-US" altLang="ja-JP" sz="2400" b="1" dirty="0" err="1">
                <a:hlinkClick r:id="rId3"/>
              </a:rPr>
              <a:t>visualgo.net</a:t>
            </a:r>
            <a:r>
              <a:rPr lang="en-US" altLang="ja-JP" sz="2400" b="1" dirty="0">
                <a:hlinkClick r:id="rId3"/>
              </a:rPr>
              <a:t>/ja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ja-JP" altLang="en-US" b="1" dirty="0"/>
              <a:t>連結リスト</a:t>
            </a:r>
            <a:r>
              <a:rPr lang="ja-JP" altLang="en-US" dirty="0"/>
              <a:t>」をクリック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220916" y="4585754"/>
            <a:ext cx="1664155" cy="16172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53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13" y="3376613"/>
            <a:ext cx="3397807" cy="194778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④ 説明が出る．</a:t>
            </a:r>
            <a:r>
              <a:rPr lang="en-US" altLang="ja-JP" b="1" dirty="0"/>
              <a:t>ESC </a:t>
            </a:r>
            <a:r>
              <a:rPr lang="ja-JP" altLang="en-US" b="1" dirty="0"/>
              <a:t>キー</a:t>
            </a:r>
            <a:r>
              <a:rPr lang="ja-JP" altLang="en-US" dirty="0"/>
              <a:t>を押して，説明を消す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⑤　左下のメニューで「</a:t>
            </a:r>
            <a:r>
              <a:rPr lang="ja-JP" altLang="en-US" b="1" dirty="0"/>
              <a:t>入れる</a:t>
            </a:r>
            <a:r>
              <a:rPr lang="ja-JP" altLang="en-US" dirty="0"/>
              <a:t>」をクリックし，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dirty="0"/>
              <a:t>「</a:t>
            </a:r>
            <a:r>
              <a:rPr lang="en-US" altLang="ja-JP" sz="2400" b="1" dirty="0" err="1"/>
              <a:t>i</a:t>
            </a:r>
            <a:r>
              <a:rPr lang="en-US" altLang="ja-JP" sz="2400" b="1" dirty="0"/>
              <a:t> = 0 (Head), specify v =</a:t>
            </a:r>
            <a:r>
              <a:rPr lang="ja-JP" altLang="en-US" sz="2400" dirty="0"/>
              <a:t>」を選ぶ</a:t>
            </a:r>
            <a:r>
              <a:rPr lang="en-US" altLang="ja-JP" sz="2400" dirty="0"/>
              <a:t>	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926291" y="4424438"/>
            <a:ext cx="940525" cy="4237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225" y="3688632"/>
            <a:ext cx="5257800" cy="1471613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5031565" y="4350507"/>
            <a:ext cx="1302560" cy="4237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4131538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27" y="4269841"/>
            <a:ext cx="7658694" cy="133333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984646"/>
            <a:ext cx="7749117" cy="3879057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⑥ </a:t>
            </a:r>
            <a:r>
              <a:rPr lang="ja-JP" altLang="en-US" b="1" dirty="0"/>
              <a:t>値が</a:t>
            </a:r>
            <a:r>
              <a:rPr lang="ja-JP" altLang="en-US" dirty="0"/>
              <a:t>「</a:t>
            </a:r>
            <a:r>
              <a:rPr lang="en-US" altLang="ja-JP" dirty="0"/>
              <a:t>85</a:t>
            </a:r>
            <a:r>
              <a:rPr lang="ja-JP" altLang="en-US" dirty="0"/>
              <a:t>」のように</a:t>
            </a:r>
            <a:r>
              <a:rPr lang="ja-JP" altLang="en-US" b="1" dirty="0"/>
              <a:t>表示される</a:t>
            </a:r>
            <a:r>
              <a:rPr lang="ja-JP" altLang="en-US" dirty="0"/>
              <a:t>ので，確認したら「行く」をクリック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⑦ 先頭にデータが増えるので，確認する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1359149" y="4577877"/>
            <a:ext cx="945958" cy="7832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27" y="2023565"/>
            <a:ext cx="3497294" cy="1317946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3453062" y="2763041"/>
            <a:ext cx="881872" cy="3065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70145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パソコン演習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⑧　左下のメニューで「</a:t>
            </a:r>
            <a:r>
              <a:rPr lang="ja-JP" altLang="en-US" b="1" dirty="0"/>
              <a:t>入れる</a:t>
            </a:r>
            <a:r>
              <a:rPr lang="ja-JP" altLang="en-US" dirty="0"/>
              <a:t>」をクリックし，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　今度は，</a:t>
            </a:r>
            <a:r>
              <a:rPr lang="ja-JP" altLang="en-US" dirty="0"/>
              <a:t>「</a:t>
            </a:r>
            <a:r>
              <a:rPr lang="en-US" altLang="ja-JP" b="1" dirty="0" err="1"/>
              <a:t>i</a:t>
            </a:r>
            <a:r>
              <a:rPr lang="en-US" altLang="ja-JP" b="1" dirty="0"/>
              <a:t> = N (After tail), specify v =</a:t>
            </a:r>
            <a:r>
              <a:rPr lang="ja-JP" altLang="en-US" dirty="0"/>
              <a:t>」を選ぶ</a:t>
            </a:r>
            <a:r>
              <a:rPr lang="en-US" altLang="ja-JP" sz="2400" dirty="0"/>
              <a:t>	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028" y="2995614"/>
            <a:ext cx="3119006" cy="1787966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2259431" y="3887178"/>
            <a:ext cx="940525" cy="4237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786" y="3233702"/>
            <a:ext cx="4143014" cy="1159594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6688915" y="3759956"/>
            <a:ext cx="1302560" cy="4237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65" y="3019201"/>
            <a:ext cx="1192410" cy="1764379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58155" y="3601604"/>
            <a:ext cx="583198" cy="5821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8946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15" y="4895925"/>
            <a:ext cx="7337186" cy="1107318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881" y="1016868"/>
            <a:ext cx="7900275" cy="3879057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⑨ </a:t>
            </a:r>
            <a:r>
              <a:rPr lang="ja-JP" altLang="en-US" b="1" dirty="0"/>
              <a:t>値が</a:t>
            </a:r>
            <a:r>
              <a:rPr lang="ja-JP" altLang="en-US" dirty="0"/>
              <a:t>「</a:t>
            </a:r>
            <a:r>
              <a:rPr lang="en-US" altLang="ja-JP" dirty="0"/>
              <a:t>80</a:t>
            </a:r>
            <a:r>
              <a:rPr lang="ja-JP" altLang="en-US" dirty="0"/>
              <a:t>」のように</a:t>
            </a:r>
            <a:r>
              <a:rPr lang="ja-JP" altLang="en-US" b="1" dirty="0"/>
              <a:t>表示される</a:t>
            </a:r>
            <a:r>
              <a:rPr lang="ja-JP" altLang="en-US" dirty="0"/>
              <a:t>ので，確認したら「</a:t>
            </a:r>
            <a:r>
              <a:rPr lang="ja-JP" altLang="en-US" b="1" dirty="0"/>
              <a:t>行く</a:t>
            </a:r>
            <a:r>
              <a:rPr lang="ja-JP" altLang="en-US" dirty="0"/>
              <a:t>」をクリック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⑩</a:t>
            </a:r>
            <a:r>
              <a:rPr kumimoji="1" lang="ja-JP" altLang="en-US" dirty="0"/>
              <a:t> 今度は，末尾にデータが増えるので，確認する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193" y="2063353"/>
            <a:ext cx="4587365" cy="119419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/>
              <a:t>パソコン演習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503091" y="5172150"/>
            <a:ext cx="902510" cy="6977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064903" y="2826694"/>
            <a:ext cx="583422" cy="2594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237058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7-1 </a:t>
            </a:r>
            <a:r>
              <a:rPr kumimoji="1" lang="ja-JP" altLang="en-US" dirty="0"/>
              <a:t>経路探索</a:t>
            </a:r>
            <a:r>
              <a:rPr kumimoji="1" lang="en-US" altLang="ja-JP" dirty="0"/>
              <a:t> </a:t>
            </a:r>
          </a:p>
          <a:p>
            <a:pPr marL="0" indent="0">
              <a:buNone/>
            </a:pPr>
            <a:r>
              <a:rPr lang="en-US" altLang="ja-JP" dirty="0"/>
              <a:t>7-2 </a:t>
            </a:r>
            <a:r>
              <a:rPr lang="ja-JP" altLang="en-US" dirty="0"/>
              <a:t>ソート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7-3 </a:t>
            </a:r>
            <a:r>
              <a:rPr lang="ja-JP" altLang="en-US" dirty="0"/>
              <a:t>リスト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68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7-1</a:t>
            </a:r>
            <a:r>
              <a:rPr lang="ja-JP" altLang="en-US" sz="3600" dirty="0"/>
              <a:t> 経路探索</a:t>
            </a:r>
            <a:r>
              <a:rPr lang="en-US" altLang="ja-JP" sz="3600" dirty="0"/>
              <a:t> </a:t>
            </a:r>
            <a:br>
              <a:rPr lang="en-US" altLang="ja-JP" sz="3600" dirty="0"/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49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経路探索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28931" y="2400300"/>
            <a:ext cx="4454121" cy="7858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b="1" dirty="0">
                <a:solidFill>
                  <a:srgbClr val="C00000"/>
                </a:solidFill>
              </a:rPr>
              <a:t>1</a:t>
            </a:r>
            <a:r>
              <a:rPr lang="en-US" altLang="ja-JP" dirty="0"/>
              <a:t> </a:t>
            </a:r>
            <a:r>
              <a:rPr kumimoji="1" lang="ja-JP" altLang="en-US" dirty="0"/>
              <a:t>から</a:t>
            </a:r>
            <a:r>
              <a:rPr lang="ja-JP" altLang="en-US" dirty="0"/>
              <a:t> </a:t>
            </a:r>
            <a:r>
              <a:rPr lang="en-US" altLang="ja-JP" b="1" dirty="0">
                <a:solidFill>
                  <a:srgbClr val="C00000"/>
                </a:solidFill>
              </a:rPr>
              <a:t>0</a:t>
            </a:r>
            <a:r>
              <a:rPr lang="en-US" altLang="ja-JP" dirty="0"/>
              <a:t> </a:t>
            </a:r>
            <a:r>
              <a:rPr kumimoji="1" lang="ja-JP" altLang="en-US" dirty="0" err="1"/>
              <a:t>への</a:t>
            </a:r>
            <a:r>
              <a:rPr kumimoji="1" lang="ja-JP" altLang="en-US" b="1" dirty="0">
                <a:solidFill>
                  <a:srgbClr val="C00000"/>
                </a:solidFill>
              </a:rPr>
              <a:t>最短経路</a:t>
            </a:r>
            <a:r>
              <a:rPr kumimoji="1" lang="ja-JP" altLang="en-US" dirty="0"/>
              <a:t>は：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　　</a:t>
            </a:r>
            <a:r>
              <a:rPr lang="en-US" altLang="ja-JP" b="1" dirty="0">
                <a:solidFill>
                  <a:srgbClr val="C00000"/>
                </a:solidFill>
              </a:rPr>
              <a:t>1 6 5 3 1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" y="1696641"/>
            <a:ext cx="3971925" cy="3764756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207419" y="5036344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正方形/長方形 6"/>
          <p:cNvSpPr/>
          <p:nvPr/>
        </p:nvSpPr>
        <p:spPr>
          <a:xfrm>
            <a:off x="921544" y="4421982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正方形/長方形 7"/>
          <p:cNvSpPr/>
          <p:nvPr/>
        </p:nvSpPr>
        <p:spPr>
          <a:xfrm>
            <a:off x="857251" y="2421732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正方形/長方形 8"/>
          <p:cNvSpPr/>
          <p:nvPr/>
        </p:nvSpPr>
        <p:spPr>
          <a:xfrm>
            <a:off x="921544" y="3264696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正方形/長方形 9"/>
          <p:cNvSpPr/>
          <p:nvPr/>
        </p:nvSpPr>
        <p:spPr>
          <a:xfrm>
            <a:off x="1957388" y="3689748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正方形/長方形 10"/>
          <p:cNvSpPr/>
          <p:nvPr/>
        </p:nvSpPr>
        <p:spPr>
          <a:xfrm>
            <a:off x="2436019" y="3614737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正方形/長方形 11"/>
          <p:cNvSpPr/>
          <p:nvPr/>
        </p:nvSpPr>
        <p:spPr>
          <a:xfrm>
            <a:off x="3114676" y="3827263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正方形/長方形 12"/>
          <p:cNvSpPr/>
          <p:nvPr/>
        </p:nvSpPr>
        <p:spPr>
          <a:xfrm>
            <a:off x="3450432" y="4431803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正方形/長方形 13"/>
          <p:cNvSpPr/>
          <p:nvPr/>
        </p:nvSpPr>
        <p:spPr>
          <a:xfrm>
            <a:off x="4976356" y="4421981"/>
            <a:ext cx="335756" cy="425053"/>
          </a:xfrm>
          <a:prstGeom prst="rect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5312112" y="4378325"/>
            <a:ext cx="4083844" cy="78581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の中の数値は距離</a:t>
            </a:r>
            <a:r>
              <a:rPr lang="en-US" altLang="ja-JP" b="1" dirty="0">
                <a:solidFill>
                  <a:srgbClr val="C00000"/>
                </a:solidFill>
              </a:rPr>
              <a:t>1</a:t>
            </a:r>
            <a:endParaRPr lang="ja-JP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12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400" y="3567282"/>
            <a:ext cx="4869253" cy="293636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b="1" dirty="0"/>
              <a:t>パソコン演習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 </a:t>
            </a:r>
            <a:r>
              <a:rPr kumimoji="1" lang="en-US" altLang="ja-JP" b="1" dirty="0"/>
              <a:t>Chrome</a:t>
            </a:r>
            <a:r>
              <a:rPr kumimoji="1" lang="en-US" altLang="ja-JP" dirty="0"/>
              <a:t> </a:t>
            </a:r>
            <a:r>
              <a:rPr kumimoji="1" lang="ja-JP" altLang="en-US" dirty="0"/>
              <a:t>ウェブブラウザを起動する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400" b="1" dirty="0"/>
              <a:t>	http://</a:t>
            </a:r>
            <a:r>
              <a:rPr lang="en-US" altLang="ja-JP" sz="2400" b="1" dirty="0" err="1"/>
              <a:t>www.algoanim.ide.sk</a:t>
            </a:r>
            <a:r>
              <a:rPr lang="en-US" altLang="ja-JP" sz="2400" b="1" dirty="0"/>
              <a:t>/</a:t>
            </a:r>
          </a:p>
          <a:p>
            <a:pPr marL="0" indent="0">
              <a:buNone/>
            </a:pPr>
            <a:r>
              <a:rPr lang="ja-JP" altLang="en-US" dirty="0"/>
              <a:t>③ </a:t>
            </a:r>
            <a:r>
              <a:rPr lang="en-US" altLang="ja-JP" dirty="0"/>
              <a:t>PATHS IN GRAPH </a:t>
            </a:r>
            <a:r>
              <a:rPr lang="ja-JP" altLang="en-US" dirty="0"/>
              <a:t>の「</a:t>
            </a:r>
            <a:r>
              <a:rPr lang="en-US" altLang="ja-JP" dirty="0" err="1"/>
              <a:t>Dijkstra</a:t>
            </a:r>
            <a:r>
              <a:rPr lang="en-US" altLang="ja-JP" dirty="0"/>
              <a:t> shortest path</a:t>
            </a:r>
            <a:r>
              <a:rPr lang="ja-JP" altLang="en-US" dirty="0"/>
              <a:t>」をクリック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610026" y="4074289"/>
            <a:ext cx="2321878" cy="24293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96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96" y="1820933"/>
            <a:ext cx="6906986" cy="4158145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464" y="779857"/>
            <a:ext cx="7562850" cy="6638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④ </a:t>
            </a:r>
            <a:r>
              <a:rPr kumimoji="1" lang="en-US" altLang="ja-JP" dirty="0"/>
              <a:t>Start Vertex </a:t>
            </a:r>
            <a:r>
              <a:rPr kumimoji="1" lang="ja-JP" altLang="en-US" dirty="0"/>
              <a:t>のところに</a:t>
            </a:r>
            <a:r>
              <a:rPr kumimoji="1" lang="ja-JP" altLang="en-US" b="1" i="1" dirty="0"/>
              <a:t>節番号 （数値）を半角</a:t>
            </a:r>
            <a:r>
              <a:rPr kumimoji="1" lang="ja-JP" altLang="en-US" dirty="0"/>
              <a:t>で入れ、「</a:t>
            </a:r>
            <a:r>
              <a:rPr kumimoji="1" lang="en-US" altLang="ja-JP" b="1" dirty="0"/>
              <a:t>Run </a:t>
            </a:r>
            <a:r>
              <a:rPr kumimoji="1" lang="en-US" altLang="ja-JP" b="1" dirty="0" err="1"/>
              <a:t>Dijkstra</a:t>
            </a:r>
            <a:r>
              <a:rPr kumimoji="1" lang="ja-JP" altLang="en-US" dirty="0"/>
              <a:t>」をクリック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144320" y="2161976"/>
            <a:ext cx="507587" cy="4166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正方形/長方形 7"/>
          <p:cNvSpPr/>
          <p:nvPr/>
        </p:nvSpPr>
        <p:spPr>
          <a:xfrm>
            <a:off x="1651907" y="2161976"/>
            <a:ext cx="581025" cy="4166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231832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5016" y="885404"/>
            <a:ext cx="7653090" cy="408013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⑤ 結果として、</a:t>
            </a:r>
            <a:r>
              <a:rPr kumimoji="1" lang="ja-JP" altLang="en-US" b="1" dirty="0"/>
              <a:t>他の節への最短経路が表示</a:t>
            </a:r>
            <a:r>
              <a:rPr kumimoji="1" lang="ja-JP" altLang="en-US" dirty="0"/>
              <a:t>されるので、</a:t>
            </a:r>
            <a:r>
              <a:rPr lang="ja-JP" altLang="en-US" dirty="0"/>
              <a:t>確認する。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Start Vertex </a:t>
            </a:r>
            <a:r>
              <a:rPr lang="ja-JP" altLang="en-US" dirty="0"/>
              <a:t>のところを</a:t>
            </a:r>
            <a:r>
              <a:rPr lang="ja-JP" altLang="en-US" b="1" u="sng" dirty="0"/>
              <a:t>他の数値にしていろいろ</a:t>
            </a:r>
            <a:r>
              <a:rPr lang="ja-JP" altLang="en-US" b="1" dirty="0"/>
              <a:t>試してみる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091" y="2921539"/>
            <a:ext cx="5525980" cy="393646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026704" y="3456215"/>
            <a:ext cx="1582440" cy="32652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717492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7-2</a:t>
            </a:r>
            <a:r>
              <a:rPr lang="ja-JP" altLang="en-US" sz="3600" dirty="0"/>
              <a:t> ソート</a:t>
            </a:r>
            <a:r>
              <a:rPr lang="en-US" altLang="ja-JP" sz="3600" dirty="0"/>
              <a:t> </a:t>
            </a:r>
            <a:br>
              <a:rPr lang="en-US" altLang="ja-JP" sz="3600" dirty="0"/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48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データのソート（並べ替え）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70" y="1158419"/>
            <a:ext cx="6876601" cy="2250825"/>
          </a:xfrm>
          <a:prstGeom prst="rect">
            <a:avLst/>
          </a:prstGeom>
        </p:spPr>
      </p:pic>
      <p:sp>
        <p:nvSpPr>
          <p:cNvPr id="18" name="下矢印 17"/>
          <p:cNvSpPr/>
          <p:nvPr/>
        </p:nvSpPr>
        <p:spPr>
          <a:xfrm>
            <a:off x="3956364" y="3656255"/>
            <a:ext cx="766763" cy="314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170" y="3970580"/>
            <a:ext cx="6910753" cy="220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3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462</Words>
  <Application>Microsoft Office PowerPoint</Application>
  <PresentationFormat>画面に合わせる (4:3)</PresentationFormat>
  <Paragraphs>88</Paragraphs>
  <Slides>19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4" baseType="lpstr">
      <vt:lpstr>メイリオ</vt:lpstr>
      <vt:lpstr>游ゴシック</vt:lpstr>
      <vt:lpstr>Arial</vt:lpstr>
      <vt:lpstr>Calibri</vt:lpstr>
      <vt:lpstr>Office テーマ</vt:lpstr>
      <vt:lpstr>ad-7. グラフ，ソート，連結リスト  </vt:lpstr>
      <vt:lpstr>アウトライン</vt:lpstr>
      <vt:lpstr>7-1 経路探索  </vt:lpstr>
      <vt:lpstr>経路探索</vt:lpstr>
      <vt:lpstr>パソコン演習</vt:lpstr>
      <vt:lpstr>PowerPoint プレゼンテーション</vt:lpstr>
      <vt:lpstr>PowerPoint プレゼンテーション</vt:lpstr>
      <vt:lpstr>7-2 ソート  </vt:lpstr>
      <vt:lpstr>データのソート（並べ替え）</vt:lpstr>
      <vt:lpstr>パソコン演習</vt:lpstr>
      <vt:lpstr>パソコン演習</vt:lpstr>
      <vt:lpstr>パソコン演習</vt:lpstr>
      <vt:lpstr>7-3 リスト  </vt:lpstr>
      <vt:lpstr>リスト</vt:lpstr>
      <vt:lpstr>パソコン演習</vt:lpstr>
      <vt:lpstr>パソコン演習</vt:lpstr>
      <vt:lpstr>パソコン演習</vt:lpstr>
      <vt:lpstr>パソコン演習</vt:lpstr>
      <vt:lpstr>パソコン演習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グラフ，ソート，連結リスト</dc:title>
  <dc:creator>kaneko kunihiko</dc:creator>
  <cp:lastModifiedBy>金子　邦彦</cp:lastModifiedBy>
  <cp:revision>36</cp:revision>
  <dcterms:created xsi:type="dcterms:W3CDTF">2019-11-02T00:06:04Z</dcterms:created>
  <dcterms:modified xsi:type="dcterms:W3CDTF">2024-09-22T13:15:12Z</dcterms:modified>
</cp:coreProperties>
</file>