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610" r:id="rId2"/>
    <p:sldId id="546" r:id="rId3"/>
    <p:sldId id="547" r:id="rId4"/>
    <p:sldId id="548" r:id="rId5"/>
    <p:sldId id="549" r:id="rId6"/>
    <p:sldId id="550" r:id="rId7"/>
    <p:sldId id="551" r:id="rId8"/>
    <p:sldId id="552" r:id="rId9"/>
    <p:sldId id="553" r:id="rId10"/>
    <p:sldId id="554" r:id="rId11"/>
    <p:sldId id="555" r:id="rId12"/>
    <p:sldId id="556" r:id="rId13"/>
    <p:sldId id="557" r:id="rId14"/>
    <p:sldId id="558" r:id="rId15"/>
    <p:sldId id="559" r:id="rId16"/>
    <p:sldId id="560" r:id="rId17"/>
    <p:sldId id="561" r:id="rId18"/>
    <p:sldId id="562" r:id="rId19"/>
    <p:sldId id="563" r:id="rId20"/>
    <p:sldId id="564" r:id="rId21"/>
    <p:sldId id="565" r:id="rId22"/>
    <p:sldId id="566" r:id="rId23"/>
    <p:sldId id="567" r:id="rId24"/>
    <p:sldId id="568" r:id="rId25"/>
    <p:sldId id="569" r:id="rId26"/>
    <p:sldId id="570" r:id="rId27"/>
    <p:sldId id="571" r:id="rId28"/>
    <p:sldId id="572" r:id="rId29"/>
    <p:sldId id="573" r:id="rId30"/>
    <p:sldId id="574" r:id="rId31"/>
    <p:sldId id="575" r:id="rId32"/>
    <p:sldId id="576" r:id="rId33"/>
    <p:sldId id="577" r:id="rId34"/>
    <p:sldId id="578" r:id="rId35"/>
    <p:sldId id="579" r:id="rId36"/>
    <p:sldId id="580" r:id="rId37"/>
    <p:sldId id="581" r:id="rId38"/>
    <p:sldId id="582" r:id="rId39"/>
    <p:sldId id="583" r:id="rId40"/>
    <p:sldId id="584" r:id="rId41"/>
    <p:sldId id="585" r:id="rId42"/>
    <p:sldId id="586" r:id="rId43"/>
    <p:sldId id="587" r:id="rId4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1" autoAdjust="0"/>
    <p:restoredTop sz="94660"/>
  </p:normalViewPr>
  <p:slideViewPr>
    <p:cSldViewPr snapToGrid="0">
      <p:cViewPr varScale="1">
        <p:scale>
          <a:sx n="63" d="100"/>
          <a:sy n="63" d="100"/>
        </p:scale>
        <p:origin x="136" y="16"/>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2023/1/21</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85671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1AC7A7D-C9AC-4A8E-B66B-F5B28A5854AC}" type="slidenum">
              <a:rPr lang="en-US" altLang="ja-JP" sz="1200" smtClean="0">
                <a:latin typeface="Calibri" panose="020F0502020204030204" pitchFamily="34" charset="0"/>
                <a:ea typeface="メイリオ" panose="020B0604030504040204" pitchFamily="50" charset="-128"/>
              </a:rPr>
              <a:pPr/>
              <a:t>10</a:t>
            </a:fld>
            <a:endParaRPr lang="en-US" altLang="ja-JP" sz="1200" dirty="0">
              <a:latin typeface="Calibri" panose="020F0502020204030204" pitchFamily="34" charset="0"/>
              <a:ea typeface="メイリオ" panose="020B0604030504040204" pitchFamily="50"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070258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E9B6FF5-94D2-44B2-89E2-CB3680BBD4B7}" type="slidenum">
              <a:rPr lang="en-US" altLang="ja-JP" sz="1200" smtClean="0">
                <a:latin typeface="Calibri" panose="020F0502020204030204" pitchFamily="34" charset="0"/>
                <a:ea typeface="メイリオ" panose="020B0604030504040204" pitchFamily="50" charset="-128"/>
              </a:rPr>
              <a:pPr/>
              <a:t>11</a:t>
            </a:fld>
            <a:endParaRPr lang="en-US" altLang="ja-JP" sz="1200" dirty="0">
              <a:latin typeface="Calibri" panose="020F0502020204030204" pitchFamily="34" charset="0"/>
              <a:ea typeface="メイリオ" panose="020B0604030504040204" pitchFamily="50"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020469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D8C7096-A781-47FE-B2E1-67A9AB12470F}" type="slidenum">
              <a:rPr lang="en-US" altLang="ja-JP" sz="1200" smtClean="0">
                <a:latin typeface="Calibri" panose="020F0502020204030204" pitchFamily="34" charset="0"/>
                <a:ea typeface="メイリオ" panose="020B0604030504040204" pitchFamily="50" charset="-128"/>
              </a:rPr>
              <a:pPr/>
              <a:t>12</a:t>
            </a:fld>
            <a:endParaRPr lang="en-US" altLang="ja-JP" sz="1200" dirty="0">
              <a:latin typeface="Calibri" panose="020F0502020204030204" pitchFamily="34" charset="0"/>
              <a:ea typeface="メイリオ" panose="020B0604030504040204" pitchFamily="50"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062423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C696C57E-A54D-488B-A510-9237A3B436E9}" type="slidenum">
              <a:rPr lang="en-US" altLang="ja-JP" sz="1200" smtClean="0">
                <a:latin typeface="Calibri" panose="020F0502020204030204" pitchFamily="34" charset="0"/>
                <a:ea typeface="メイリオ" panose="020B0604030504040204" pitchFamily="50" charset="-128"/>
              </a:rPr>
              <a:pPr/>
              <a:t>13</a:t>
            </a:fld>
            <a:endParaRPr lang="en-US" altLang="ja-JP" sz="1200" dirty="0">
              <a:latin typeface="Calibri" panose="020F0502020204030204" pitchFamily="34" charset="0"/>
              <a:ea typeface="メイリオ" panose="020B0604030504040204" pitchFamily="50"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3097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B19E4B4-E651-4654-89A3-5FAC4EE17E8C}" type="slidenum">
              <a:rPr lang="en-US" altLang="ja-JP" sz="1200" smtClean="0">
                <a:latin typeface="Calibri" panose="020F0502020204030204" pitchFamily="34" charset="0"/>
                <a:ea typeface="メイリオ" panose="020B0604030504040204" pitchFamily="50" charset="-128"/>
              </a:rPr>
              <a:pPr/>
              <a:t>14</a:t>
            </a:fld>
            <a:endParaRPr lang="en-US" altLang="ja-JP" sz="1200" dirty="0">
              <a:latin typeface="Calibri" panose="020F0502020204030204" pitchFamily="34" charset="0"/>
              <a:ea typeface="メイリオ" panose="020B0604030504040204" pitchFamily="50"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86201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0224A1B-72C3-4328-B67E-ECB1280A0E03}" type="slidenum">
              <a:rPr lang="en-US" altLang="ja-JP" sz="1200" smtClean="0">
                <a:latin typeface="Calibri" panose="020F0502020204030204" pitchFamily="34" charset="0"/>
                <a:ea typeface="メイリオ" panose="020B0604030504040204" pitchFamily="50" charset="-128"/>
              </a:rPr>
              <a:pPr/>
              <a:t>15</a:t>
            </a:fld>
            <a:endParaRPr lang="en-US" altLang="ja-JP" sz="1200" dirty="0">
              <a:latin typeface="Calibri" panose="020F0502020204030204" pitchFamily="34" charset="0"/>
              <a:ea typeface="メイリオ" panose="020B0604030504040204" pitchFamily="50"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052920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CB51298-300B-4269-97A5-1CEB6AE2AB14}" type="slidenum">
              <a:rPr lang="en-US" altLang="ja-JP" sz="1200" smtClean="0">
                <a:latin typeface="Calibri" panose="020F0502020204030204" pitchFamily="34" charset="0"/>
                <a:ea typeface="メイリオ" panose="020B0604030504040204" pitchFamily="50" charset="-128"/>
              </a:rPr>
              <a:pPr/>
              <a:t>16</a:t>
            </a:fld>
            <a:endParaRPr lang="en-US" altLang="ja-JP" sz="1200" dirty="0">
              <a:latin typeface="Calibri" panose="020F0502020204030204" pitchFamily="34" charset="0"/>
              <a:ea typeface="メイリオ" panose="020B0604030504040204" pitchFamily="50"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855958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05818AB-967F-4B7E-811C-C6FBB92B57CC}" type="slidenum">
              <a:rPr lang="en-US" altLang="ja-JP" sz="1200" smtClean="0">
                <a:latin typeface="Calibri" panose="020F0502020204030204" pitchFamily="34" charset="0"/>
                <a:ea typeface="メイリオ" panose="020B0604030504040204" pitchFamily="50" charset="-128"/>
              </a:rPr>
              <a:pPr/>
              <a:t>17</a:t>
            </a:fld>
            <a:endParaRPr lang="en-US" altLang="ja-JP" sz="1200" dirty="0">
              <a:latin typeface="Calibri" panose="020F0502020204030204" pitchFamily="34" charset="0"/>
              <a:ea typeface="メイリオ" panose="020B0604030504040204" pitchFamily="50"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317009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E0E1889-6767-4D4B-8555-B9B6DBA828EB}" type="slidenum">
              <a:rPr lang="en-US" altLang="ja-JP" sz="1200" smtClean="0">
                <a:latin typeface="Calibri" panose="020F0502020204030204" pitchFamily="34" charset="0"/>
                <a:ea typeface="メイリオ" panose="020B0604030504040204" pitchFamily="50" charset="-128"/>
              </a:rPr>
              <a:pPr/>
              <a:t>18</a:t>
            </a:fld>
            <a:endParaRPr lang="en-US" altLang="ja-JP" sz="1200" dirty="0">
              <a:latin typeface="Calibri" panose="020F0502020204030204" pitchFamily="34" charset="0"/>
              <a:ea typeface="メイリオ" panose="020B0604030504040204" pitchFamily="50" charset="-128"/>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061574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A6698D9-F16E-4279-89FD-A24412957330}" type="slidenum">
              <a:rPr lang="en-US" altLang="ja-JP" sz="1200" smtClean="0">
                <a:latin typeface="Calibri" panose="020F0502020204030204" pitchFamily="34" charset="0"/>
                <a:ea typeface="メイリオ" panose="020B0604030504040204" pitchFamily="50" charset="-128"/>
              </a:rPr>
              <a:pPr/>
              <a:t>19</a:t>
            </a:fld>
            <a:endParaRPr lang="en-US" altLang="ja-JP" sz="1200" dirty="0">
              <a:latin typeface="Calibri" panose="020F0502020204030204" pitchFamily="34" charset="0"/>
              <a:ea typeface="メイリオ" panose="020B0604030504040204" pitchFamily="50"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503955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46262A7-3E65-465D-BACA-969B0A2CB937}" type="slidenum">
              <a:rPr lang="en-US" altLang="ja-JP" sz="1200" smtClean="0">
                <a:latin typeface="Calibri" panose="020F0502020204030204" pitchFamily="34" charset="0"/>
                <a:ea typeface="メイリオ" panose="020B0604030504040204" pitchFamily="50" charset="-128"/>
              </a:rPr>
              <a:pPr/>
              <a:t>2</a:t>
            </a:fld>
            <a:endParaRPr lang="en-US" altLang="ja-JP" sz="1200" dirty="0">
              <a:latin typeface="Calibri" panose="020F0502020204030204" pitchFamily="34" charset="0"/>
              <a:ea typeface="メイリオ" panose="020B0604030504040204" pitchFamily="50" charset="-128"/>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276984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AC8EE1A-6A57-4947-B350-3DD3A36B0820}" type="slidenum">
              <a:rPr lang="en-US" altLang="ja-JP" sz="1200" smtClean="0">
                <a:latin typeface="Calibri" panose="020F0502020204030204" pitchFamily="34" charset="0"/>
                <a:ea typeface="メイリオ" panose="020B0604030504040204" pitchFamily="50" charset="-128"/>
              </a:rPr>
              <a:pPr/>
              <a:t>20</a:t>
            </a:fld>
            <a:endParaRPr lang="en-US" altLang="ja-JP" sz="1200" dirty="0">
              <a:latin typeface="Calibri" panose="020F0502020204030204" pitchFamily="34" charset="0"/>
              <a:ea typeface="メイリオ" panose="020B0604030504040204" pitchFamily="50" charset="-128"/>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665421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C67E8704-61BA-4A23-A10C-C7C42F408E84}" type="slidenum">
              <a:rPr lang="en-US" altLang="ja-JP" sz="1200" smtClean="0">
                <a:latin typeface="Calibri" panose="020F0502020204030204" pitchFamily="34" charset="0"/>
                <a:ea typeface="メイリオ" panose="020B0604030504040204" pitchFamily="50" charset="-128"/>
              </a:rPr>
              <a:pPr/>
              <a:t>21</a:t>
            </a:fld>
            <a:endParaRPr lang="en-US" altLang="ja-JP" sz="1200" dirty="0">
              <a:latin typeface="Calibri" panose="020F0502020204030204" pitchFamily="34" charset="0"/>
              <a:ea typeface="メイリオ" panose="020B0604030504040204" pitchFamily="50"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0310958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067FF6D-404A-4944-828E-F300A81A6D53}" type="slidenum">
              <a:rPr lang="en-US" altLang="ja-JP" sz="1200" smtClean="0">
                <a:latin typeface="Calibri" panose="020F0502020204030204" pitchFamily="34" charset="0"/>
                <a:ea typeface="メイリオ" panose="020B0604030504040204" pitchFamily="50" charset="-128"/>
              </a:rPr>
              <a:pPr/>
              <a:t>22</a:t>
            </a:fld>
            <a:endParaRPr lang="en-US" altLang="ja-JP" sz="1200" dirty="0">
              <a:latin typeface="Calibri" panose="020F0502020204030204" pitchFamily="34" charset="0"/>
              <a:ea typeface="メイリオ" panose="020B0604030504040204" pitchFamily="50"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1917402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9928056-2703-4763-93BE-066C17F3454C}" type="slidenum">
              <a:rPr lang="en-US" altLang="ja-JP" sz="1200" smtClean="0">
                <a:latin typeface="Calibri" panose="020F0502020204030204" pitchFamily="34" charset="0"/>
                <a:ea typeface="メイリオ" panose="020B0604030504040204" pitchFamily="50" charset="-128"/>
              </a:rPr>
              <a:pPr/>
              <a:t>23</a:t>
            </a:fld>
            <a:endParaRPr lang="en-US" altLang="ja-JP" sz="1200" dirty="0">
              <a:latin typeface="Calibri" panose="020F0502020204030204" pitchFamily="34" charset="0"/>
              <a:ea typeface="メイリオ" panose="020B0604030504040204" pitchFamily="50"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051076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B4FF5D5-06A5-490B-9E6A-81773C419A91}" type="slidenum">
              <a:rPr lang="en-US" altLang="ja-JP" sz="1200" smtClean="0">
                <a:latin typeface="Calibri" panose="020F0502020204030204" pitchFamily="34" charset="0"/>
                <a:ea typeface="メイリオ" panose="020B0604030504040204" pitchFamily="50" charset="-128"/>
              </a:rPr>
              <a:pPr/>
              <a:t>24</a:t>
            </a:fld>
            <a:endParaRPr lang="en-US" altLang="ja-JP" sz="1200" dirty="0">
              <a:latin typeface="Calibri" panose="020F0502020204030204" pitchFamily="34" charset="0"/>
              <a:ea typeface="メイリオ" panose="020B0604030504040204" pitchFamily="50"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9473883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392402BA-7874-4C53-AF89-B7995F65BC91}" type="slidenum">
              <a:rPr lang="en-US" altLang="ja-JP" sz="1200" smtClean="0">
                <a:latin typeface="Calibri" panose="020F0502020204030204" pitchFamily="34" charset="0"/>
                <a:ea typeface="メイリオ" panose="020B0604030504040204" pitchFamily="50" charset="-128"/>
              </a:rPr>
              <a:pPr/>
              <a:t>25</a:t>
            </a:fld>
            <a:endParaRPr lang="en-US" altLang="ja-JP" sz="1200" dirty="0">
              <a:latin typeface="Calibri" panose="020F0502020204030204" pitchFamily="34" charset="0"/>
              <a:ea typeface="メイリオ" panose="020B0604030504040204" pitchFamily="50" charset="-128"/>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556416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C4E1ECF-CE18-4E85-9F39-FFE93B661252}" type="slidenum">
              <a:rPr lang="en-US" altLang="ja-JP" sz="1200" smtClean="0">
                <a:latin typeface="Calibri" panose="020F0502020204030204" pitchFamily="34" charset="0"/>
                <a:ea typeface="メイリオ" panose="020B0604030504040204" pitchFamily="50" charset="-128"/>
              </a:rPr>
              <a:pPr/>
              <a:t>26</a:t>
            </a:fld>
            <a:endParaRPr lang="en-US" altLang="ja-JP" sz="1200" dirty="0">
              <a:latin typeface="Calibri" panose="020F0502020204030204" pitchFamily="34" charset="0"/>
              <a:ea typeface="メイリオ" panose="020B0604030504040204" pitchFamily="50"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5057896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F010712-D1A9-4977-9EC0-7B525F35C323}" type="slidenum">
              <a:rPr lang="en-US" altLang="ja-JP" sz="1200" smtClean="0">
                <a:latin typeface="Calibri" panose="020F0502020204030204" pitchFamily="34" charset="0"/>
                <a:ea typeface="メイリオ" panose="020B0604030504040204" pitchFamily="50" charset="-128"/>
              </a:rPr>
              <a:pPr/>
              <a:t>27</a:t>
            </a:fld>
            <a:endParaRPr lang="en-US" altLang="ja-JP" sz="1200" dirty="0">
              <a:latin typeface="Calibri" panose="020F0502020204030204" pitchFamily="34" charset="0"/>
              <a:ea typeface="メイリオ" panose="020B0604030504040204" pitchFamily="50" charset="-128"/>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84678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9D7C56C-7191-4FEE-9EEE-92035B5B6989}" type="slidenum">
              <a:rPr lang="en-US" altLang="ja-JP" sz="1200" smtClean="0">
                <a:latin typeface="Calibri" panose="020F0502020204030204" pitchFamily="34" charset="0"/>
                <a:ea typeface="メイリオ" panose="020B0604030504040204" pitchFamily="50" charset="-128"/>
              </a:rPr>
              <a:pPr/>
              <a:t>28</a:t>
            </a:fld>
            <a:endParaRPr lang="en-US" altLang="ja-JP" sz="1200" dirty="0">
              <a:latin typeface="Calibri" panose="020F0502020204030204" pitchFamily="34" charset="0"/>
              <a:ea typeface="メイリオ" panose="020B0604030504040204" pitchFamily="50" charset="-128"/>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2843254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3B64BB0C-04D6-4638-9A1E-8AAB213524B4}" type="slidenum">
              <a:rPr lang="en-US" altLang="ja-JP" sz="1200" smtClean="0">
                <a:latin typeface="Calibri" panose="020F0502020204030204" pitchFamily="34" charset="0"/>
                <a:ea typeface="メイリオ" panose="020B0604030504040204" pitchFamily="50" charset="-128"/>
              </a:rPr>
              <a:pPr/>
              <a:t>29</a:t>
            </a:fld>
            <a:endParaRPr lang="en-US" altLang="ja-JP" sz="1200" dirty="0">
              <a:latin typeface="Calibri" panose="020F0502020204030204" pitchFamily="34" charset="0"/>
              <a:ea typeface="メイリオ" panose="020B0604030504040204" pitchFamily="50" charset="-128"/>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064273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2084142-E4E3-42FA-B125-D65218352CBD}" type="slidenum">
              <a:rPr lang="en-US" altLang="ja-JP" sz="1200" smtClean="0">
                <a:latin typeface="Calibri" panose="020F0502020204030204" pitchFamily="34" charset="0"/>
                <a:ea typeface="メイリオ" panose="020B0604030504040204" pitchFamily="50" charset="-128"/>
              </a:rPr>
              <a:pPr/>
              <a:t>3</a:t>
            </a:fld>
            <a:endParaRPr lang="en-US" altLang="ja-JP" sz="1200" dirty="0">
              <a:latin typeface="Calibri" panose="020F0502020204030204" pitchFamily="34" charset="0"/>
              <a:ea typeface="メイリオ" panose="020B0604030504040204" pitchFamily="50" charset="-128"/>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5743480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526B08E-DA5C-4F12-BC83-42367F3564A7}" type="slidenum">
              <a:rPr lang="en-US" altLang="ja-JP" sz="1200" smtClean="0">
                <a:latin typeface="Calibri" panose="020F0502020204030204" pitchFamily="34" charset="0"/>
                <a:ea typeface="メイリオ" panose="020B0604030504040204" pitchFamily="50" charset="-128"/>
              </a:rPr>
              <a:pPr/>
              <a:t>30</a:t>
            </a:fld>
            <a:endParaRPr lang="en-US" altLang="ja-JP" sz="1200" dirty="0">
              <a:latin typeface="Calibri" panose="020F0502020204030204" pitchFamily="34" charset="0"/>
              <a:ea typeface="メイリオ" panose="020B0604030504040204" pitchFamily="50" charset="-128"/>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1751134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8CA79CD-FDAC-44D4-9008-A3F6F5F83930}" type="slidenum">
              <a:rPr lang="en-US" altLang="ja-JP" sz="1200" smtClean="0">
                <a:latin typeface="Calibri" panose="020F0502020204030204" pitchFamily="34" charset="0"/>
                <a:ea typeface="メイリオ" panose="020B0604030504040204" pitchFamily="50" charset="-128"/>
              </a:rPr>
              <a:pPr/>
              <a:t>31</a:t>
            </a:fld>
            <a:endParaRPr lang="en-US" altLang="ja-JP" sz="1200" dirty="0">
              <a:latin typeface="Calibri" panose="020F0502020204030204" pitchFamily="34" charset="0"/>
              <a:ea typeface="メイリオ" panose="020B0604030504040204" pitchFamily="50" charset="-128"/>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3099665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71ED448-C155-4B65-86D3-33253A698B8B}" type="slidenum">
              <a:rPr lang="en-US" altLang="ja-JP" sz="1200" smtClean="0">
                <a:latin typeface="Calibri" panose="020F0502020204030204" pitchFamily="34" charset="0"/>
                <a:ea typeface="メイリオ" panose="020B0604030504040204" pitchFamily="50" charset="-128"/>
              </a:rPr>
              <a:pPr/>
              <a:t>32</a:t>
            </a:fld>
            <a:endParaRPr lang="en-US" altLang="ja-JP" sz="1200" dirty="0">
              <a:latin typeface="Calibri" panose="020F0502020204030204" pitchFamily="34" charset="0"/>
              <a:ea typeface="メイリオ" panose="020B0604030504040204" pitchFamily="50" charset="-128"/>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3436752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22107BD-C62E-4AA8-BA0F-6C1315942FA7}" type="slidenum">
              <a:rPr lang="en-US" altLang="ja-JP" sz="1200" smtClean="0">
                <a:latin typeface="Calibri" panose="020F0502020204030204" pitchFamily="34" charset="0"/>
                <a:ea typeface="メイリオ" panose="020B0604030504040204" pitchFamily="50" charset="-128"/>
              </a:rPr>
              <a:pPr/>
              <a:t>33</a:t>
            </a:fld>
            <a:endParaRPr lang="en-US" altLang="ja-JP" sz="1200" dirty="0">
              <a:latin typeface="Calibri" panose="020F0502020204030204" pitchFamily="34" charset="0"/>
              <a:ea typeface="メイリオ" panose="020B0604030504040204" pitchFamily="50" charset="-128"/>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7474787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A669FBD-8169-439B-95C6-FC8F969D1225}" type="slidenum">
              <a:rPr lang="en-US" altLang="ja-JP" sz="1200" smtClean="0">
                <a:latin typeface="Calibri" panose="020F0502020204030204" pitchFamily="34" charset="0"/>
                <a:ea typeface="メイリオ" panose="020B0604030504040204" pitchFamily="50" charset="-128"/>
              </a:rPr>
              <a:pPr/>
              <a:t>34</a:t>
            </a:fld>
            <a:endParaRPr lang="en-US" altLang="ja-JP" sz="1200" dirty="0">
              <a:latin typeface="Calibri" panose="020F0502020204030204" pitchFamily="34" charset="0"/>
              <a:ea typeface="メイリオ" panose="020B0604030504040204" pitchFamily="50" charset="-128"/>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3240625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9C2C58A-E4A4-4BBB-A24D-3FC45DC2A65F}" type="slidenum">
              <a:rPr lang="en-US" altLang="ja-JP" sz="1200" smtClean="0">
                <a:latin typeface="Calibri" panose="020F0502020204030204" pitchFamily="34" charset="0"/>
                <a:ea typeface="メイリオ" panose="020B0604030504040204" pitchFamily="50" charset="-128"/>
              </a:rPr>
              <a:pPr/>
              <a:t>35</a:t>
            </a:fld>
            <a:endParaRPr lang="en-US" altLang="ja-JP" sz="1200" dirty="0">
              <a:latin typeface="Calibri" panose="020F0502020204030204" pitchFamily="34" charset="0"/>
              <a:ea typeface="メイリオ" panose="020B0604030504040204" pitchFamily="50" charset="-128"/>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0347468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55D31C4-8484-417D-934B-248587AE78EE}" type="slidenum">
              <a:rPr lang="en-US" altLang="ja-JP" sz="1200" smtClean="0">
                <a:latin typeface="Calibri" panose="020F0502020204030204" pitchFamily="34" charset="0"/>
                <a:ea typeface="メイリオ" panose="020B0604030504040204" pitchFamily="50" charset="-128"/>
              </a:rPr>
              <a:pPr/>
              <a:t>36</a:t>
            </a:fld>
            <a:endParaRPr lang="en-US" altLang="ja-JP" sz="1200" dirty="0">
              <a:latin typeface="Calibri" panose="020F0502020204030204" pitchFamily="34" charset="0"/>
              <a:ea typeface="メイリオ" panose="020B0604030504040204" pitchFamily="50" charset="-128"/>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9653918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3AD069A-1C75-40B0-9C2C-FDA42D80BA3A}" type="slidenum">
              <a:rPr lang="en-US" altLang="ja-JP" sz="1200" smtClean="0">
                <a:latin typeface="Calibri" panose="020F0502020204030204" pitchFamily="34" charset="0"/>
                <a:ea typeface="メイリオ" panose="020B0604030504040204" pitchFamily="50" charset="-128"/>
              </a:rPr>
              <a:pPr/>
              <a:t>37</a:t>
            </a:fld>
            <a:endParaRPr lang="en-US" altLang="ja-JP" sz="1200" dirty="0">
              <a:latin typeface="Calibri" panose="020F0502020204030204" pitchFamily="34" charset="0"/>
              <a:ea typeface="メイリオ" panose="020B0604030504040204" pitchFamily="50" charset="-128"/>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4260620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F3A2D4BB-0A1A-429C-B10B-BFF51C517684}" type="slidenum">
              <a:rPr lang="en-US" altLang="ja-JP" sz="1200" smtClean="0">
                <a:latin typeface="Calibri" panose="020F0502020204030204" pitchFamily="34" charset="0"/>
                <a:ea typeface="メイリオ" panose="020B0604030504040204" pitchFamily="50" charset="-128"/>
              </a:rPr>
              <a:pPr/>
              <a:t>38</a:t>
            </a:fld>
            <a:endParaRPr lang="en-US" altLang="ja-JP" sz="1200" dirty="0">
              <a:latin typeface="Calibri" panose="020F0502020204030204" pitchFamily="34" charset="0"/>
              <a:ea typeface="メイリオ" panose="020B0604030504040204" pitchFamily="50" charset="-128"/>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2582773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64AA788-DD87-49E3-B1B9-BCB7D891C0A4}" type="slidenum">
              <a:rPr lang="en-US" altLang="ja-JP" sz="1200" smtClean="0">
                <a:latin typeface="Calibri" panose="020F0502020204030204" pitchFamily="34" charset="0"/>
                <a:ea typeface="メイリオ" panose="020B0604030504040204" pitchFamily="50" charset="-128"/>
              </a:rPr>
              <a:pPr/>
              <a:t>39</a:t>
            </a:fld>
            <a:endParaRPr lang="en-US" altLang="ja-JP" sz="1200" dirty="0">
              <a:latin typeface="Calibri" panose="020F0502020204030204" pitchFamily="34" charset="0"/>
              <a:ea typeface="メイリオ" panose="020B0604030504040204" pitchFamily="50" charset="-128"/>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29422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CE917D2-831F-438D-AF2E-39FC4EA969D4}" type="slidenum">
              <a:rPr lang="en-US" altLang="ja-JP" sz="1200" smtClean="0">
                <a:latin typeface="Calibri" panose="020F0502020204030204" pitchFamily="34" charset="0"/>
                <a:ea typeface="メイリオ" panose="020B0604030504040204" pitchFamily="50" charset="-128"/>
              </a:rPr>
              <a:pPr/>
              <a:t>4</a:t>
            </a:fld>
            <a:endParaRPr lang="en-US" altLang="ja-JP" sz="1200" dirty="0">
              <a:latin typeface="Calibri" panose="020F0502020204030204" pitchFamily="34" charset="0"/>
              <a:ea typeface="メイリオ" panose="020B0604030504040204" pitchFamily="50" charset="-128"/>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3298115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4B74AC3-B459-4D8A-B637-D27F23AD5071}" type="slidenum">
              <a:rPr lang="en-US" altLang="ja-JP" sz="1200" smtClean="0">
                <a:latin typeface="Calibri" panose="020F0502020204030204" pitchFamily="34" charset="0"/>
                <a:ea typeface="メイリオ" panose="020B0604030504040204" pitchFamily="50" charset="-128"/>
              </a:rPr>
              <a:pPr/>
              <a:t>40</a:t>
            </a:fld>
            <a:endParaRPr lang="en-US" altLang="ja-JP" sz="1200" dirty="0">
              <a:latin typeface="Calibri" panose="020F0502020204030204" pitchFamily="34" charset="0"/>
              <a:ea typeface="メイリオ" panose="020B0604030504040204" pitchFamily="50" charset="-128"/>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629822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CE469B2-D013-4058-86E2-B90CCF4E9966}" type="slidenum">
              <a:rPr lang="en-US" altLang="ja-JP" sz="1200" smtClean="0">
                <a:latin typeface="Calibri" panose="020F0502020204030204" pitchFamily="34" charset="0"/>
                <a:ea typeface="メイリオ" panose="020B0604030504040204" pitchFamily="50" charset="-128"/>
              </a:rPr>
              <a:pPr/>
              <a:t>41</a:t>
            </a:fld>
            <a:endParaRPr lang="en-US" altLang="ja-JP" sz="1200" dirty="0">
              <a:latin typeface="Calibri" panose="020F0502020204030204" pitchFamily="34" charset="0"/>
              <a:ea typeface="メイリオ" panose="020B0604030504040204" pitchFamily="50" charset="-128"/>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4568434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3E93B77-0474-4057-96A5-B1EA52ECEF17}" type="slidenum">
              <a:rPr lang="en-US" altLang="ja-JP" sz="1200" smtClean="0">
                <a:latin typeface="Calibri" panose="020F0502020204030204" pitchFamily="34" charset="0"/>
                <a:ea typeface="メイリオ" panose="020B0604030504040204" pitchFamily="50" charset="-128"/>
              </a:rPr>
              <a:pPr/>
              <a:t>42</a:t>
            </a:fld>
            <a:endParaRPr lang="en-US" altLang="ja-JP" sz="1200" dirty="0">
              <a:latin typeface="Calibri" panose="020F0502020204030204" pitchFamily="34" charset="0"/>
              <a:ea typeface="メイリオ" panose="020B0604030504040204" pitchFamily="50" charset="-128"/>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197218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FF759520-2D2C-4269-BD04-5E8D5014403B}" type="slidenum">
              <a:rPr lang="en-US" altLang="ja-JP" sz="1200" smtClean="0">
                <a:latin typeface="Calibri" panose="020F0502020204030204" pitchFamily="34" charset="0"/>
                <a:ea typeface="メイリオ" panose="020B0604030504040204" pitchFamily="50" charset="-128"/>
              </a:rPr>
              <a:pPr/>
              <a:t>43</a:t>
            </a:fld>
            <a:endParaRPr lang="en-US" altLang="ja-JP" sz="1200" dirty="0">
              <a:latin typeface="Calibri" panose="020F0502020204030204" pitchFamily="34" charset="0"/>
              <a:ea typeface="メイリオ" panose="020B0604030504040204" pitchFamily="50" charset="-128"/>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91302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06E77EA-81DF-4681-BB74-277F125D1D7B}" type="slidenum">
              <a:rPr lang="en-US" altLang="ja-JP" sz="1200" smtClean="0">
                <a:latin typeface="Calibri" panose="020F0502020204030204" pitchFamily="34" charset="0"/>
                <a:ea typeface="メイリオ" panose="020B0604030504040204" pitchFamily="50" charset="-128"/>
              </a:rPr>
              <a:pPr/>
              <a:t>5</a:t>
            </a:fld>
            <a:endParaRPr lang="en-US" altLang="ja-JP" sz="1200" dirty="0">
              <a:latin typeface="Calibri" panose="020F0502020204030204" pitchFamily="34" charset="0"/>
              <a:ea typeface="メイリオ" panose="020B0604030504040204"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980372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48DA4FA-B32D-4A6C-8EE1-DAC4CFBC5FD6}" type="slidenum">
              <a:rPr lang="en-US" altLang="ja-JP" sz="1200" smtClean="0">
                <a:latin typeface="Calibri" panose="020F0502020204030204" pitchFamily="34" charset="0"/>
                <a:ea typeface="メイリオ" panose="020B0604030504040204" pitchFamily="50" charset="-128"/>
              </a:rPr>
              <a:pPr/>
              <a:t>6</a:t>
            </a:fld>
            <a:endParaRPr lang="en-US" altLang="ja-JP" sz="1200" dirty="0">
              <a:latin typeface="Calibri" panose="020F0502020204030204" pitchFamily="34" charset="0"/>
              <a:ea typeface="メイリオ" panose="020B0604030504040204" pitchFamily="50" charset="-128"/>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133790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F8E4E21F-5257-43A2-8331-7765CDAD5565}" type="slidenum">
              <a:rPr lang="en-US" altLang="ja-JP" sz="1200" smtClean="0">
                <a:latin typeface="Calibri" panose="020F0502020204030204" pitchFamily="34" charset="0"/>
                <a:ea typeface="メイリオ" panose="020B0604030504040204" pitchFamily="50" charset="-128"/>
              </a:rPr>
              <a:pPr/>
              <a:t>7</a:t>
            </a:fld>
            <a:endParaRPr lang="en-US" altLang="ja-JP" sz="1200" dirty="0">
              <a:latin typeface="Calibri" panose="020F0502020204030204" pitchFamily="34" charset="0"/>
              <a:ea typeface="メイリオ" panose="020B0604030504040204" pitchFamily="50"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448391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40BDC96-9007-4255-AF5B-EC86EE6EDC43}" type="slidenum">
              <a:rPr lang="en-US" altLang="ja-JP" sz="1200" smtClean="0">
                <a:latin typeface="Calibri" panose="020F0502020204030204" pitchFamily="34" charset="0"/>
                <a:ea typeface="メイリオ" panose="020B0604030504040204" pitchFamily="50" charset="-128"/>
              </a:rPr>
              <a:pPr/>
              <a:t>8</a:t>
            </a:fld>
            <a:endParaRPr lang="en-US" altLang="ja-JP" sz="1200" dirty="0">
              <a:latin typeface="Calibri" panose="020F0502020204030204" pitchFamily="34" charset="0"/>
              <a:ea typeface="メイリオ" panose="020B0604030504040204" pitchFamily="50"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410923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DBCFA6F-1E9B-455E-9465-059E83DF5419}" type="slidenum">
              <a:rPr lang="en-US" altLang="ja-JP" sz="1200" smtClean="0">
                <a:latin typeface="Calibri" panose="020F0502020204030204" pitchFamily="34" charset="0"/>
                <a:ea typeface="メイリオ" panose="020B0604030504040204" pitchFamily="50" charset="-128"/>
              </a:rPr>
              <a:pPr/>
              <a:t>9</a:t>
            </a:fld>
            <a:endParaRPr lang="en-US" altLang="ja-JP" sz="1200" dirty="0">
              <a:latin typeface="Calibri" panose="020F0502020204030204" pitchFamily="34" charset="0"/>
              <a:ea typeface="メイリオ" panose="020B0604030504040204" pitchFamily="50"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833745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kkaneko.jp/pro/adp/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dirty="0"/>
              <a:t>cp-13. </a:t>
            </a:r>
            <a:r>
              <a:rPr lang="ja-JP" altLang="en-US" dirty="0"/>
              <a:t>構造体</a:t>
            </a:r>
            <a:r>
              <a:rPr lang="en-US" altLang="ja-JP" dirty="0"/>
              <a:t/>
            </a:r>
            <a:br>
              <a:rPr lang="en-US" altLang="ja-JP" dirty="0"/>
            </a:br>
            <a:endParaRPr lang="ja-JP" altLang="en-US" dirty="0"/>
          </a:p>
        </p:txBody>
      </p:sp>
      <p:sp>
        <p:nvSpPr>
          <p:cNvPr id="6" name="字幕 5">
            <a:extLst>
              <a:ext uri="{FF2B5EF4-FFF2-40B4-BE49-F238E27FC236}">
                <a16:creationId xmlns:a16="http://schemas.microsoft.com/office/drawing/2014/main" id="{C84E1CA8-AB97-4D64-AAA1-5B084FB85704}"/>
              </a:ext>
            </a:extLst>
          </p:cNvPr>
          <p:cNvSpPr>
            <a:spLocks noGrp="1"/>
          </p:cNvSpPr>
          <p:nvPr>
            <p:ph type="subTitle" idx="1"/>
          </p:nvPr>
        </p:nvSpPr>
        <p:spPr>
          <a:xfrm>
            <a:off x="1143000" y="2954620"/>
            <a:ext cx="6858000" cy="1655762"/>
          </a:xfrm>
        </p:spPr>
        <p:txBody>
          <a:bodyPr>
            <a:noAutofit/>
          </a:bodyPr>
          <a:lstStyle/>
          <a:p>
            <a:r>
              <a:rPr lang="ja-JP" altLang="en-US" dirty="0"/>
              <a:t>（</a:t>
            </a:r>
            <a:r>
              <a:rPr lang="en-US" altLang="ja-JP" sz="2400" dirty="0">
                <a:solidFill>
                  <a:schemeClr val="tx1"/>
                </a:solidFill>
                <a:latin typeface="メイリオ" panose="020B0604030504040204" pitchFamily="50" charset="-128"/>
              </a:rPr>
              <a:t>C </a:t>
            </a:r>
            <a:r>
              <a:rPr lang="ja-JP" altLang="en-US" sz="2400" dirty="0">
                <a:solidFill>
                  <a:schemeClr val="tx1"/>
                </a:solidFill>
                <a:latin typeface="メイリオ" panose="020B0604030504040204" pitchFamily="50" charset="-128"/>
              </a:rPr>
              <a:t>プログラミング入門</a:t>
            </a:r>
            <a:r>
              <a:rPr lang="ja-JP" altLang="en-US" dirty="0"/>
              <a:t>）</a:t>
            </a:r>
            <a:endParaRPr lang="en-US" altLang="ja-JP" dirty="0"/>
          </a:p>
          <a:p>
            <a:r>
              <a:rPr lang="en-US" altLang="ja-JP" dirty="0" smtClean="0"/>
              <a:t>URL: </a:t>
            </a:r>
            <a:r>
              <a:rPr lang="en-US" altLang="ja-JP" dirty="0">
                <a:hlinkClick r:id="rId3"/>
              </a:rPr>
              <a:t>https://www.kkaneko.jp/pro/adp/index.html</a:t>
            </a:r>
            <a:endParaRPr lang="ja-JP" altLang="en-US"/>
          </a:p>
          <a:p>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1780" y="6105526"/>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Tree>
    <p:extLst>
      <p:ext uri="{BB962C8B-B14F-4D97-AF65-F5344CB8AC3E}">
        <p14:creationId xmlns:p14="http://schemas.microsoft.com/office/powerpoint/2010/main" val="298100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33350"/>
            <a:ext cx="7772400" cy="712788"/>
          </a:xfrm>
        </p:spPr>
        <p:txBody>
          <a:bodyPr/>
          <a:lstStyle/>
          <a:p>
            <a:pPr eaLnBrk="1" hangingPunct="1"/>
            <a:r>
              <a:rPr lang="ja-JP" altLang="en-US"/>
              <a:t>プログラムとデータ</a:t>
            </a:r>
          </a:p>
        </p:txBody>
      </p:sp>
      <p:sp>
        <p:nvSpPr>
          <p:cNvPr id="22531" name="Text Box 3"/>
          <p:cNvSpPr txBox="1">
            <a:spLocks noChangeArrowheads="1"/>
          </p:cNvSpPr>
          <p:nvPr/>
        </p:nvSpPr>
        <p:spPr bwMode="auto">
          <a:xfrm>
            <a:off x="5562600" y="914400"/>
            <a:ext cx="14157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ja-JP" altLang="en-US" dirty="0">
                <a:latin typeface="Calibri" panose="020F0502020204030204" pitchFamily="34" charset="0"/>
                <a:cs typeface="Calibri" panose="020F0502020204030204" pitchFamily="34" charset="0"/>
              </a:rPr>
              <a:t>メモリ</a:t>
            </a:r>
          </a:p>
        </p:txBody>
      </p:sp>
      <p:sp>
        <p:nvSpPr>
          <p:cNvPr id="22532" name="Rectangle 4"/>
          <p:cNvSpPr>
            <a:spLocks noChangeArrowheads="1"/>
          </p:cNvSpPr>
          <p:nvPr/>
        </p:nvSpPr>
        <p:spPr bwMode="auto">
          <a:xfrm>
            <a:off x="4267200" y="2133600"/>
            <a:ext cx="4572000" cy="18288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22533" name="Text Box 7"/>
          <p:cNvSpPr txBox="1">
            <a:spLocks noChangeArrowheads="1"/>
          </p:cNvSpPr>
          <p:nvPr/>
        </p:nvSpPr>
        <p:spPr bwMode="auto">
          <a:xfrm>
            <a:off x="3581400" y="2209800"/>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a[0]</a:t>
            </a:r>
          </a:p>
        </p:txBody>
      </p:sp>
      <p:sp>
        <p:nvSpPr>
          <p:cNvPr id="22534" name="Text Box 8"/>
          <p:cNvSpPr txBox="1">
            <a:spLocks noChangeArrowheads="1"/>
          </p:cNvSpPr>
          <p:nvPr/>
        </p:nvSpPr>
        <p:spPr bwMode="auto">
          <a:xfrm>
            <a:off x="152400" y="3776663"/>
            <a:ext cx="2895600" cy="1757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dirty="0">
                <a:solidFill>
                  <a:schemeClr val="tx2"/>
                </a:solidFill>
                <a:latin typeface="CS Times" pitchFamily="18" charset="0"/>
                <a:cs typeface="Calibri" panose="020F0502020204030204" pitchFamily="34" charset="0"/>
              </a:rPr>
              <a:t>a[</a:t>
            </a:r>
            <a:r>
              <a:rPr lang="en-US" altLang="ja-JP" dirty="0" err="1">
                <a:solidFill>
                  <a:schemeClr val="tx2"/>
                </a:solidFill>
                <a:latin typeface="CS Times" pitchFamily="18" charset="0"/>
                <a:cs typeface="Calibri" panose="020F0502020204030204" pitchFamily="34" charset="0"/>
              </a:rPr>
              <a:t>i</a:t>
            </a:r>
            <a:r>
              <a:rPr lang="en-US" altLang="ja-JP" dirty="0">
                <a:solidFill>
                  <a:schemeClr val="tx2"/>
                </a:solidFill>
                <a:latin typeface="CS Times" pitchFamily="18" charset="0"/>
                <a:cs typeface="Calibri" panose="020F0502020204030204" pitchFamily="34" charset="0"/>
              </a:rPr>
              <a:t>].name</a:t>
            </a:r>
          </a:p>
          <a:p>
            <a:pPr eaLnBrk="1" hangingPunct="1">
              <a:buFontTx/>
              <a:buNone/>
            </a:pPr>
            <a:r>
              <a:rPr lang="en-US" altLang="ja-JP" dirty="0">
                <a:solidFill>
                  <a:schemeClr val="tx2"/>
                </a:solidFill>
                <a:latin typeface="CS Times" pitchFamily="18" charset="0"/>
                <a:cs typeface="Calibri" panose="020F0502020204030204" pitchFamily="34" charset="0"/>
              </a:rPr>
              <a:t>a[</a:t>
            </a:r>
            <a:r>
              <a:rPr lang="en-US" altLang="ja-JP" dirty="0" err="1">
                <a:solidFill>
                  <a:schemeClr val="tx2"/>
                </a:solidFill>
                <a:latin typeface="CS Times" pitchFamily="18" charset="0"/>
                <a:cs typeface="Calibri" panose="020F0502020204030204" pitchFamily="34" charset="0"/>
              </a:rPr>
              <a:t>i</a:t>
            </a:r>
            <a:r>
              <a:rPr lang="en-US" altLang="ja-JP" dirty="0">
                <a:solidFill>
                  <a:schemeClr val="tx2"/>
                </a:solidFill>
                <a:latin typeface="CS Times" pitchFamily="18" charset="0"/>
                <a:cs typeface="Calibri" panose="020F0502020204030204" pitchFamily="34" charset="0"/>
              </a:rPr>
              <a:t>].age</a:t>
            </a:r>
          </a:p>
          <a:p>
            <a:pPr eaLnBrk="1" hangingPunct="1">
              <a:buFontTx/>
              <a:buNone/>
            </a:pPr>
            <a:r>
              <a:rPr lang="en-US" altLang="ja-JP" dirty="0">
                <a:solidFill>
                  <a:schemeClr val="tx2"/>
                </a:solidFill>
                <a:latin typeface="CS Times" pitchFamily="18" charset="0"/>
                <a:cs typeface="Calibri" panose="020F0502020204030204" pitchFamily="34" charset="0"/>
              </a:rPr>
              <a:t>a[</a:t>
            </a:r>
            <a:r>
              <a:rPr lang="en-US" altLang="ja-JP" dirty="0" err="1">
                <a:solidFill>
                  <a:schemeClr val="tx2"/>
                </a:solidFill>
                <a:latin typeface="CS Times" pitchFamily="18" charset="0"/>
                <a:cs typeface="Calibri" panose="020F0502020204030204" pitchFamily="34" charset="0"/>
              </a:rPr>
              <a:t>i</a:t>
            </a:r>
            <a:r>
              <a:rPr lang="en-US" altLang="ja-JP" dirty="0">
                <a:solidFill>
                  <a:schemeClr val="tx2"/>
                </a:solidFill>
                <a:latin typeface="CS Times" pitchFamily="18" charset="0"/>
                <a:cs typeface="Calibri" panose="020F0502020204030204" pitchFamily="34" charset="0"/>
              </a:rPr>
              <a:t>].address</a:t>
            </a:r>
            <a:endParaRPr lang="en-US" altLang="ja-JP" dirty="0">
              <a:latin typeface="CS Times" pitchFamily="18" charset="0"/>
              <a:cs typeface="Calibri" panose="020F0502020204030204" pitchFamily="34" charset="0"/>
            </a:endParaRPr>
          </a:p>
        </p:txBody>
      </p:sp>
      <p:sp>
        <p:nvSpPr>
          <p:cNvPr id="22535" name="Text Box 9"/>
          <p:cNvSpPr txBox="1">
            <a:spLocks noChangeArrowheads="1"/>
          </p:cNvSpPr>
          <p:nvPr/>
        </p:nvSpPr>
        <p:spPr bwMode="auto">
          <a:xfrm>
            <a:off x="152400" y="5562600"/>
            <a:ext cx="3057247"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ja-JP" altLang="en-US" sz="2800" dirty="0">
                <a:solidFill>
                  <a:schemeClr val="accent2"/>
                </a:solidFill>
                <a:latin typeface="Calibri" panose="020F0502020204030204" pitchFamily="34" charset="0"/>
                <a:cs typeface="Calibri" panose="020F0502020204030204" pitchFamily="34" charset="0"/>
              </a:rPr>
              <a:t>構造体の配列から</a:t>
            </a:r>
          </a:p>
          <a:p>
            <a:pPr eaLnBrk="1" hangingPunct="1">
              <a:buFontTx/>
              <a:buNone/>
            </a:pPr>
            <a:r>
              <a:rPr lang="ja-JP" altLang="en-US" sz="2800" dirty="0">
                <a:solidFill>
                  <a:schemeClr val="accent2"/>
                </a:solidFill>
                <a:latin typeface="Calibri" panose="020F0502020204030204" pitchFamily="34" charset="0"/>
                <a:cs typeface="Calibri" panose="020F0502020204030204" pitchFamily="34" charset="0"/>
              </a:rPr>
              <a:t>の値の読み出し</a:t>
            </a:r>
          </a:p>
        </p:txBody>
      </p:sp>
      <p:cxnSp>
        <p:nvCxnSpPr>
          <p:cNvPr id="22536" name="AutoShape 10"/>
          <p:cNvCxnSpPr>
            <a:cxnSpLocks noChangeShapeType="1"/>
            <a:stCxn id="22537" idx="1"/>
            <a:endCxn id="22534" idx="0"/>
          </p:cNvCxnSpPr>
          <p:nvPr/>
        </p:nvCxnSpPr>
        <p:spPr bwMode="auto">
          <a:xfrm rot="10800000" flipV="1">
            <a:off x="1600200" y="3154363"/>
            <a:ext cx="1905000" cy="622300"/>
          </a:xfrm>
          <a:prstGeom prst="bentConnector2">
            <a:avLst/>
          </a:prstGeom>
          <a:noFill/>
          <a:ln w="19050">
            <a:solidFill>
              <a:srgbClr val="00801E"/>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7" name="Rectangle 11"/>
          <p:cNvSpPr>
            <a:spLocks noChangeArrowheads="1"/>
          </p:cNvSpPr>
          <p:nvPr/>
        </p:nvSpPr>
        <p:spPr bwMode="auto">
          <a:xfrm>
            <a:off x="3505200" y="1508125"/>
            <a:ext cx="5486400" cy="32924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22538" name="Text Box 45"/>
          <p:cNvSpPr txBox="1">
            <a:spLocks noChangeArrowheads="1"/>
          </p:cNvSpPr>
          <p:nvPr/>
        </p:nvSpPr>
        <p:spPr bwMode="auto">
          <a:xfrm>
            <a:off x="4267200" y="2209800"/>
            <a:ext cx="32154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Ken	        20  </a:t>
            </a:r>
            <a:r>
              <a:rPr lang="en-US" altLang="ja-JP" sz="2400" dirty="0" err="1">
                <a:solidFill>
                  <a:srgbClr val="006600"/>
                </a:solidFill>
                <a:latin typeface="Calibri" panose="020F0502020204030204" pitchFamily="34" charset="0"/>
                <a:cs typeface="Calibri" panose="020F0502020204030204" pitchFamily="34" charset="0"/>
              </a:rPr>
              <a:t>NewYork</a:t>
            </a:r>
            <a:endParaRPr lang="en-US" altLang="ja-JP" sz="2400" dirty="0">
              <a:solidFill>
                <a:srgbClr val="006600"/>
              </a:solidFill>
              <a:latin typeface="Calibri" panose="020F0502020204030204" pitchFamily="34" charset="0"/>
              <a:cs typeface="Calibri" panose="020F0502020204030204" pitchFamily="34" charset="0"/>
            </a:endParaRPr>
          </a:p>
        </p:txBody>
      </p:sp>
      <p:sp>
        <p:nvSpPr>
          <p:cNvPr id="22539" name="Text Box 46"/>
          <p:cNvSpPr txBox="1">
            <a:spLocks noChangeArrowheads="1"/>
          </p:cNvSpPr>
          <p:nvPr/>
        </p:nvSpPr>
        <p:spPr bwMode="auto">
          <a:xfrm>
            <a:off x="4267200" y="2819400"/>
            <a:ext cx="29298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Bill	        32  </a:t>
            </a:r>
            <a:r>
              <a:rPr lang="en-US" altLang="ja-JP" sz="2400" dirty="0" err="1">
                <a:solidFill>
                  <a:srgbClr val="006600"/>
                </a:solidFill>
                <a:latin typeface="Calibri" panose="020F0502020204030204" pitchFamily="34" charset="0"/>
                <a:cs typeface="Calibri" panose="020F0502020204030204" pitchFamily="34" charset="0"/>
              </a:rPr>
              <a:t>HongKong</a:t>
            </a:r>
            <a:endParaRPr lang="en-US" altLang="ja-JP" sz="2400" dirty="0">
              <a:solidFill>
                <a:srgbClr val="006600"/>
              </a:solidFill>
              <a:latin typeface="Calibri" panose="020F0502020204030204" pitchFamily="34" charset="0"/>
              <a:cs typeface="Calibri" panose="020F0502020204030204" pitchFamily="34" charset="0"/>
            </a:endParaRPr>
          </a:p>
        </p:txBody>
      </p:sp>
      <p:sp>
        <p:nvSpPr>
          <p:cNvPr id="22540" name="Text Box 47"/>
          <p:cNvSpPr txBox="1">
            <a:spLocks noChangeArrowheads="1"/>
          </p:cNvSpPr>
          <p:nvPr/>
        </p:nvSpPr>
        <p:spPr bwMode="auto">
          <a:xfrm>
            <a:off x="4267200" y="3429000"/>
            <a:ext cx="2774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Mike	        35  Paris</a:t>
            </a:r>
          </a:p>
        </p:txBody>
      </p:sp>
      <p:sp>
        <p:nvSpPr>
          <p:cNvPr id="22541" name="Text Box 48"/>
          <p:cNvSpPr txBox="1">
            <a:spLocks noChangeArrowheads="1"/>
          </p:cNvSpPr>
          <p:nvPr/>
        </p:nvSpPr>
        <p:spPr bwMode="auto">
          <a:xfrm>
            <a:off x="3592513" y="2819400"/>
            <a:ext cx="674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a[1]</a:t>
            </a:r>
          </a:p>
        </p:txBody>
      </p:sp>
      <p:sp>
        <p:nvSpPr>
          <p:cNvPr id="22542" name="Text Box 49"/>
          <p:cNvSpPr txBox="1">
            <a:spLocks noChangeArrowheads="1"/>
          </p:cNvSpPr>
          <p:nvPr/>
        </p:nvSpPr>
        <p:spPr bwMode="auto">
          <a:xfrm>
            <a:off x="3603625" y="3429000"/>
            <a:ext cx="67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a[2]</a:t>
            </a:r>
          </a:p>
        </p:txBody>
      </p:sp>
      <p:sp>
        <p:nvSpPr>
          <p:cNvPr id="22543" name="Line 50"/>
          <p:cNvSpPr>
            <a:spLocks noChangeShapeType="1"/>
          </p:cNvSpPr>
          <p:nvPr/>
        </p:nvSpPr>
        <p:spPr bwMode="auto">
          <a:xfrm>
            <a:off x="5791200" y="21336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2544" name="Line 51"/>
          <p:cNvSpPr>
            <a:spLocks noChangeShapeType="1"/>
          </p:cNvSpPr>
          <p:nvPr/>
        </p:nvSpPr>
        <p:spPr bwMode="auto">
          <a:xfrm>
            <a:off x="6248400" y="21336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2545" name="Line 52"/>
          <p:cNvSpPr>
            <a:spLocks noChangeShapeType="1"/>
          </p:cNvSpPr>
          <p:nvPr/>
        </p:nvSpPr>
        <p:spPr bwMode="auto">
          <a:xfrm>
            <a:off x="4267200" y="2743200"/>
            <a:ext cx="457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2546" name="Line 53"/>
          <p:cNvSpPr>
            <a:spLocks noChangeShapeType="1"/>
          </p:cNvSpPr>
          <p:nvPr/>
        </p:nvSpPr>
        <p:spPr bwMode="auto">
          <a:xfrm>
            <a:off x="4267200" y="3352800"/>
            <a:ext cx="457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2547" name="Text Box 54"/>
          <p:cNvSpPr txBox="1">
            <a:spLocks noChangeArrowheads="1"/>
          </p:cNvSpPr>
          <p:nvPr/>
        </p:nvSpPr>
        <p:spPr bwMode="auto">
          <a:xfrm>
            <a:off x="4572000" y="1600200"/>
            <a:ext cx="8931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name</a:t>
            </a:r>
          </a:p>
        </p:txBody>
      </p:sp>
      <p:sp>
        <p:nvSpPr>
          <p:cNvPr id="22548" name="Text Box 55"/>
          <p:cNvSpPr txBox="1">
            <a:spLocks noChangeArrowheads="1"/>
          </p:cNvSpPr>
          <p:nvPr/>
        </p:nvSpPr>
        <p:spPr bwMode="auto">
          <a:xfrm>
            <a:off x="5715000" y="1600200"/>
            <a:ext cx="6277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age</a:t>
            </a:r>
          </a:p>
        </p:txBody>
      </p:sp>
      <p:sp>
        <p:nvSpPr>
          <p:cNvPr id="22549" name="Text Box 56"/>
          <p:cNvSpPr txBox="1">
            <a:spLocks noChangeArrowheads="1"/>
          </p:cNvSpPr>
          <p:nvPr/>
        </p:nvSpPr>
        <p:spPr bwMode="auto">
          <a:xfrm>
            <a:off x="6934200" y="1600200"/>
            <a:ext cx="11536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address</a:t>
            </a:r>
          </a:p>
        </p:txBody>
      </p:sp>
      <p:sp>
        <p:nvSpPr>
          <p:cNvPr id="22550"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90C9E0D-B864-416A-BF93-13466EDA23D8}" type="slidenum">
              <a:rPr lang="en-US" altLang="ja-JP">
                <a:latin typeface="Calibri" panose="020F0502020204030204" pitchFamily="34" charset="0"/>
                <a:ea typeface="メイリオ" panose="020B0604030504040204" pitchFamily="50" charset="-128"/>
              </a:rPr>
              <a:pPr/>
              <a:t>10</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349423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685800" y="152400"/>
            <a:ext cx="7772400" cy="825500"/>
          </a:xfrm>
        </p:spPr>
        <p:txBody>
          <a:bodyPr/>
          <a:lstStyle/>
          <a:p>
            <a:pPr eaLnBrk="1" hangingPunct="1"/>
            <a:r>
              <a:rPr lang="ja-JP" altLang="en-US"/>
              <a:t>構造体の型宣言</a:t>
            </a:r>
          </a:p>
        </p:txBody>
      </p:sp>
      <p:sp>
        <p:nvSpPr>
          <p:cNvPr id="24579" name="Rectangle 1027"/>
          <p:cNvSpPr>
            <a:spLocks noGrp="1" noChangeArrowheads="1"/>
          </p:cNvSpPr>
          <p:nvPr>
            <p:ph type="body" idx="1"/>
          </p:nvPr>
        </p:nvSpPr>
        <p:spPr>
          <a:xfrm>
            <a:off x="457200" y="990600"/>
            <a:ext cx="8377238" cy="4305300"/>
          </a:xfrm>
        </p:spPr>
        <p:txBody>
          <a:bodyPr/>
          <a:lstStyle/>
          <a:p>
            <a:pPr eaLnBrk="1" hangingPunct="1">
              <a:lnSpc>
                <a:spcPct val="110000"/>
              </a:lnSpc>
            </a:pPr>
            <a:r>
              <a:rPr lang="ja-JP" altLang="en-US"/>
              <a:t>構造体は，いくつかのデータをグループ化したもの．</a:t>
            </a:r>
          </a:p>
          <a:p>
            <a:pPr eaLnBrk="1" hangingPunct="1">
              <a:lnSpc>
                <a:spcPct val="110000"/>
              </a:lnSpc>
            </a:pPr>
            <a:r>
              <a:rPr lang="ja-JP" altLang="en-US"/>
              <a:t>構造体には，</a:t>
            </a:r>
            <a:r>
              <a:rPr lang="ja-JP" altLang="en-US">
                <a:solidFill>
                  <a:schemeClr val="tx2"/>
                </a:solidFill>
              </a:rPr>
              <a:t>名前</a:t>
            </a:r>
            <a:r>
              <a:rPr lang="ja-JP" altLang="en-US"/>
              <a:t>がある</a:t>
            </a:r>
          </a:p>
          <a:p>
            <a:pPr eaLnBrk="1" hangingPunct="1">
              <a:lnSpc>
                <a:spcPct val="110000"/>
              </a:lnSpc>
            </a:pPr>
            <a:r>
              <a:rPr lang="ja-JP" altLang="en-US"/>
              <a:t>それぞれのデータ（メンバという）は，</a:t>
            </a:r>
            <a:r>
              <a:rPr lang="ja-JP" altLang="en-US">
                <a:solidFill>
                  <a:schemeClr val="tx2"/>
                </a:solidFill>
              </a:rPr>
              <a:t>名前</a:t>
            </a:r>
            <a:r>
              <a:rPr lang="ja-JP" altLang="en-US"/>
              <a:t>と</a:t>
            </a:r>
            <a:r>
              <a:rPr lang="ja-JP" altLang="en-US">
                <a:solidFill>
                  <a:schemeClr val="tx2"/>
                </a:solidFill>
              </a:rPr>
              <a:t>型</a:t>
            </a:r>
            <a:r>
              <a:rPr lang="ja-JP" altLang="en-US"/>
              <a:t>（データの種類のこと）がある．</a:t>
            </a:r>
          </a:p>
        </p:txBody>
      </p:sp>
      <p:sp>
        <p:nvSpPr>
          <p:cNvPr id="24580" name="Text Box 1036"/>
          <p:cNvSpPr txBox="1">
            <a:spLocks noChangeArrowheads="1"/>
          </p:cNvSpPr>
          <p:nvPr/>
        </p:nvSpPr>
        <p:spPr bwMode="auto">
          <a:xfrm>
            <a:off x="2346325" y="4129088"/>
            <a:ext cx="3444875" cy="257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800" dirty="0" err="1">
                <a:solidFill>
                  <a:schemeClr val="accent2"/>
                </a:solidFill>
                <a:latin typeface="Calibri" panose="020F0502020204030204" pitchFamily="34" charset="0"/>
                <a:cs typeface="Calibri" panose="020F0502020204030204" pitchFamily="34" charset="0"/>
              </a:rPr>
              <a:t>struct</a:t>
            </a:r>
            <a:r>
              <a:rPr lang="en-US" altLang="ja-JP" sz="2800" dirty="0">
                <a:solidFill>
                  <a:schemeClr val="accent2"/>
                </a:solidFill>
                <a:latin typeface="Calibri" panose="020F0502020204030204" pitchFamily="34" charset="0"/>
                <a:cs typeface="Calibri" panose="020F0502020204030204" pitchFamily="34" charset="0"/>
              </a:rPr>
              <a:t> Person {</a:t>
            </a:r>
          </a:p>
          <a:p>
            <a:pPr eaLnBrk="1" hangingPunct="1">
              <a:buFontTx/>
              <a:buNone/>
            </a:pPr>
            <a:r>
              <a:rPr lang="en-US" altLang="ja-JP" sz="2800" dirty="0">
                <a:solidFill>
                  <a:schemeClr val="accent2"/>
                </a:solidFill>
                <a:latin typeface="Calibri" panose="020F0502020204030204" pitchFamily="34" charset="0"/>
                <a:cs typeface="Calibri" panose="020F0502020204030204" pitchFamily="34" charset="0"/>
              </a:rPr>
              <a:t>    char name[20];</a:t>
            </a:r>
          </a:p>
          <a:p>
            <a:pPr eaLnBrk="1" hangingPunct="1">
              <a:buFontTx/>
              <a:buNone/>
            </a:pPr>
            <a:r>
              <a:rPr lang="en-US" altLang="ja-JP" sz="2800" dirty="0">
                <a:solidFill>
                  <a:schemeClr val="accent2"/>
                </a:solidFill>
                <a:latin typeface="Calibri" panose="020F0502020204030204" pitchFamily="34" charset="0"/>
                <a:cs typeface="Calibri" panose="020F0502020204030204" pitchFamily="34" charset="0"/>
              </a:rPr>
              <a:t>    </a:t>
            </a:r>
            <a:r>
              <a:rPr lang="en-US" altLang="ja-JP" sz="2800" dirty="0" err="1">
                <a:solidFill>
                  <a:schemeClr val="accent2"/>
                </a:solidFill>
                <a:latin typeface="Calibri" panose="020F0502020204030204" pitchFamily="34" charset="0"/>
                <a:cs typeface="Calibri" panose="020F0502020204030204" pitchFamily="34" charset="0"/>
              </a:rPr>
              <a:t>int</a:t>
            </a:r>
            <a:r>
              <a:rPr lang="en-US" altLang="ja-JP" sz="2800" dirty="0">
                <a:solidFill>
                  <a:schemeClr val="accent2"/>
                </a:solidFill>
                <a:latin typeface="Calibri" panose="020F0502020204030204" pitchFamily="34" charset="0"/>
                <a:cs typeface="Calibri" panose="020F0502020204030204" pitchFamily="34" charset="0"/>
              </a:rPr>
              <a:t> age;</a:t>
            </a:r>
          </a:p>
          <a:p>
            <a:pPr eaLnBrk="1" hangingPunct="1">
              <a:buFontTx/>
              <a:buNone/>
            </a:pPr>
            <a:r>
              <a:rPr lang="en-US" altLang="ja-JP" sz="2800" dirty="0">
                <a:solidFill>
                  <a:schemeClr val="accent2"/>
                </a:solidFill>
                <a:latin typeface="Calibri" panose="020F0502020204030204" pitchFamily="34" charset="0"/>
                <a:cs typeface="Calibri" panose="020F0502020204030204" pitchFamily="34" charset="0"/>
              </a:rPr>
              <a:t>    char address[40];</a:t>
            </a:r>
          </a:p>
          <a:p>
            <a:pPr eaLnBrk="1" hangingPunct="1">
              <a:buFontTx/>
              <a:buNone/>
            </a:pPr>
            <a:r>
              <a:rPr lang="en-US" altLang="ja-JP" sz="2800" dirty="0">
                <a:solidFill>
                  <a:schemeClr val="accent2"/>
                </a:solidFill>
                <a:latin typeface="Calibri" panose="020F0502020204030204" pitchFamily="34" charset="0"/>
                <a:cs typeface="Calibri" panose="020F0502020204030204" pitchFamily="34" charset="0"/>
              </a:rPr>
              <a:t>};</a:t>
            </a:r>
          </a:p>
        </p:txBody>
      </p:sp>
      <p:sp>
        <p:nvSpPr>
          <p:cNvPr id="24581" name="Rectangle 1037"/>
          <p:cNvSpPr>
            <a:spLocks noChangeArrowheads="1"/>
          </p:cNvSpPr>
          <p:nvPr/>
        </p:nvSpPr>
        <p:spPr bwMode="auto">
          <a:xfrm>
            <a:off x="3276600" y="4114800"/>
            <a:ext cx="1066800" cy="5334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24582" name="Line 1038"/>
          <p:cNvSpPr>
            <a:spLocks noChangeShapeType="1"/>
          </p:cNvSpPr>
          <p:nvPr/>
        </p:nvSpPr>
        <p:spPr bwMode="auto">
          <a:xfrm>
            <a:off x="5257800" y="4419600"/>
            <a:ext cx="762000" cy="15240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4583" name="Text Box 1039"/>
          <p:cNvSpPr txBox="1">
            <a:spLocks noChangeArrowheads="1"/>
          </p:cNvSpPr>
          <p:nvPr/>
        </p:nvSpPr>
        <p:spPr bwMode="auto">
          <a:xfrm>
            <a:off x="6019800" y="43434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名前</a:t>
            </a:r>
          </a:p>
        </p:txBody>
      </p:sp>
      <p:sp>
        <p:nvSpPr>
          <p:cNvPr id="24584" name="AutoShape 1040"/>
          <p:cNvSpPr>
            <a:spLocks/>
          </p:cNvSpPr>
          <p:nvPr/>
        </p:nvSpPr>
        <p:spPr bwMode="auto">
          <a:xfrm>
            <a:off x="5410200" y="4724400"/>
            <a:ext cx="228600" cy="1447800"/>
          </a:xfrm>
          <a:prstGeom prst="rightBrace">
            <a:avLst>
              <a:gd name="adj1" fmla="val 52778"/>
              <a:gd name="adj2" fmla="val 50000"/>
            </a:avLst>
          </a:prstGeom>
          <a:noFill/>
          <a:ln w="9525">
            <a:solidFill>
              <a:srgbClr val="00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24585" name="Text Box 1041"/>
          <p:cNvSpPr txBox="1">
            <a:spLocks noChangeArrowheads="1"/>
          </p:cNvSpPr>
          <p:nvPr/>
        </p:nvSpPr>
        <p:spPr bwMode="auto">
          <a:xfrm>
            <a:off x="5715000" y="5181600"/>
            <a:ext cx="126188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メンバ</a:t>
            </a:r>
          </a:p>
        </p:txBody>
      </p:sp>
      <p:sp>
        <p:nvSpPr>
          <p:cNvPr id="24586"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1835F136-10E6-4230-8ECA-5A8CC841AABF}" type="slidenum">
              <a:rPr lang="en-US" altLang="ja-JP">
                <a:latin typeface="Calibri" panose="020F0502020204030204" pitchFamily="34" charset="0"/>
                <a:ea typeface="メイリオ" panose="020B0604030504040204" pitchFamily="50" charset="-128"/>
              </a:rPr>
              <a:pPr/>
              <a:t>11</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958931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22313" y="157163"/>
            <a:ext cx="7772400" cy="933450"/>
          </a:xfrm>
        </p:spPr>
        <p:txBody>
          <a:bodyPr/>
          <a:lstStyle/>
          <a:p>
            <a:pPr eaLnBrk="1" hangingPunct="1"/>
            <a:r>
              <a:rPr lang="ja-JP" altLang="en-US">
                <a:solidFill>
                  <a:srgbClr val="FF0000"/>
                </a:solidFill>
              </a:rPr>
              <a:t>構造体メンバの読み書き</a:t>
            </a:r>
            <a:endParaRPr lang="ja-JP" altLang="en-US"/>
          </a:p>
        </p:txBody>
      </p:sp>
      <p:sp>
        <p:nvSpPr>
          <p:cNvPr id="26627" name="Rectangle 3"/>
          <p:cNvSpPr>
            <a:spLocks noGrp="1" noChangeArrowheads="1"/>
          </p:cNvSpPr>
          <p:nvPr>
            <p:ph type="body" idx="1"/>
          </p:nvPr>
        </p:nvSpPr>
        <p:spPr>
          <a:xfrm>
            <a:off x="611188" y="4221163"/>
            <a:ext cx="7696200" cy="2438400"/>
          </a:xfrm>
        </p:spPr>
        <p:txBody>
          <a:bodyPr/>
          <a:lstStyle/>
          <a:p>
            <a:pPr eaLnBrk="1" hangingPunct="1"/>
            <a:r>
              <a:rPr lang="ja-JP" altLang="en-US"/>
              <a:t>配列の中身を読み書きするときには，構造体の</a:t>
            </a:r>
            <a:r>
              <a:rPr lang="ja-JP" altLang="en-US">
                <a:solidFill>
                  <a:schemeClr val="tx2"/>
                </a:solidFill>
              </a:rPr>
              <a:t>メンバ</a:t>
            </a:r>
            <a:r>
              <a:rPr lang="ja-JP" altLang="en-US"/>
              <a:t>を書く</a:t>
            </a:r>
          </a:p>
          <a:p>
            <a:pPr eaLnBrk="1" hangingPunct="1">
              <a:buFontTx/>
              <a:buNone/>
            </a:pPr>
            <a:r>
              <a:rPr lang="ja-JP" altLang="en-US" sz="2800">
                <a:solidFill>
                  <a:schemeClr val="accent2"/>
                </a:solidFill>
                <a:latin typeface="CS Times" pitchFamily="18" charset="0"/>
              </a:rPr>
              <a:t>	例） </a:t>
            </a:r>
            <a:r>
              <a:rPr lang="en-US" altLang="ja-JP">
                <a:solidFill>
                  <a:schemeClr val="tx2"/>
                </a:solidFill>
                <a:latin typeface="CS Times" pitchFamily="18" charset="0"/>
              </a:rPr>
              <a:t>a[i].name</a:t>
            </a:r>
            <a:endParaRPr lang="en-US" altLang="ja-JP" sz="2800">
              <a:solidFill>
                <a:schemeClr val="accent2"/>
              </a:solidFill>
            </a:endParaRPr>
          </a:p>
          <a:p>
            <a:pPr eaLnBrk="1" hangingPunct="1">
              <a:buFontTx/>
              <a:buNone/>
            </a:pPr>
            <a:r>
              <a:rPr lang="en-US" altLang="ja-JP"/>
              <a:t>		</a:t>
            </a:r>
          </a:p>
        </p:txBody>
      </p:sp>
      <p:sp>
        <p:nvSpPr>
          <p:cNvPr id="26628" name="Rectangle 42"/>
          <p:cNvSpPr>
            <a:spLocks noChangeArrowheads="1"/>
          </p:cNvSpPr>
          <p:nvPr/>
        </p:nvSpPr>
        <p:spPr bwMode="auto">
          <a:xfrm>
            <a:off x="2188534" y="5196681"/>
            <a:ext cx="1066800" cy="639763"/>
          </a:xfrm>
          <a:prstGeom prst="rect">
            <a:avLst/>
          </a:prstGeom>
          <a:noFill/>
          <a:ln w="9525">
            <a:solidFill>
              <a:srgbClr val="005414"/>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26629" name="Text Box 43"/>
          <p:cNvSpPr txBox="1">
            <a:spLocks noChangeArrowheads="1"/>
          </p:cNvSpPr>
          <p:nvPr/>
        </p:nvSpPr>
        <p:spPr bwMode="auto">
          <a:xfrm>
            <a:off x="2286000" y="5943600"/>
            <a:ext cx="23391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ja-JP" altLang="en-US" sz="2800" dirty="0">
                <a:solidFill>
                  <a:srgbClr val="005414"/>
                </a:solidFill>
                <a:latin typeface="Calibri" panose="020F0502020204030204" pitchFamily="34" charset="0"/>
                <a:cs typeface="Calibri" panose="020F0502020204030204" pitchFamily="34" charset="0"/>
              </a:rPr>
              <a:t>これがメンバ</a:t>
            </a:r>
          </a:p>
        </p:txBody>
      </p:sp>
      <p:grpSp>
        <p:nvGrpSpPr>
          <p:cNvPr id="26630" name="Group 58"/>
          <p:cNvGrpSpPr>
            <a:grpSpLocks/>
          </p:cNvGrpSpPr>
          <p:nvPr/>
        </p:nvGrpSpPr>
        <p:grpSpPr bwMode="auto">
          <a:xfrm>
            <a:off x="1981200" y="1447800"/>
            <a:ext cx="5257800" cy="2362200"/>
            <a:chOff x="2256" y="1008"/>
            <a:chExt cx="3312" cy="1488"/>
          </a:xfrm>
        </p:grpSpPr>
        <p:sp>
          <p:nvSpPr>
            <p:cNvPr id="26632" name="Rectangle 44"/>
            <p:cNvSpPr>
              <a:spLocks noChangeArrowheads="1"/>
            </p:cNvSpPr>
            <p:nvPr/>
          </p:nvSpPr>
          <p:spPr bwMode="auto">
            <a:xfrm>
              <a:off x="2688" y="1344"/>
              <a:ext cx="2880" cy="11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26633" name="Text Box 45"/>
            <p:cNvSpPr txBox="1">
              <a:spLocks noChangeArrowheads="1"/>
            </p:cNvSpPr>
            <p:nvPr/>
          </p:nvSpPr>
          <p:spPr bwMode="auto">
            <a:xfrm>
              <a:off x="2256" y="1392"/>
              <a:ext cx="4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a[0]</a:t>
              </a:r>
            </a:p>
          </p:txBody>
        </p:sp>
        <p:sp>
          <p:nvSpPr>
            <p:cNvPr id="26634" name="Text Box 46"/>
            <p:cNvSpPr txBox="1">
              <a:spLocks noChangeArrowheads="1"/>
            </p:cNvSpPr>
            <p:nvPr/>
          </p:nvSpPr>
          <p:spPr bwMode="auto">
            <a:xfrm>
              <a:off x="2688" y="1392"/>
              <a:ext cx="202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Ken	        20  </a:t>
              </a:r>
              <a:r>
                <a:rPr lang="en-US" altLang="ja-JP" sz="2400" dirty="0" err="1">
                  <a:solidFill>
                    <a:srgbClr val="006600"/>
                  </a:solidFill>
                  <a:latin typeface="Calibri" panose="020F0502020204030204" pitchFamily="34" charset="0"/>
                  <a:cs typeface="Calibri" panose="020F0502020204030204" pitchFamily="34" charset="0"/>
                </a:rPr>
                <a:t>NewYork</a:t>
              </a:r>
              <a:endParaRPr lang="en-US" altLang="ja-JP" sz="2400" dirty="0">
                <a:solidFill>
                  <a:srgbClr val="006600"/>
                </a:solidFill>
                <a:latin typeface="Calibri" panose="020F0502020204030204" pitchFamily="34" charset="0"/>
                <a:cs typeface="Calibri" panose="020F0502020204030204" pitchFamily="34" charset="0"/>
              </a:endParaRPr>
            </a:p>
          </p:txBody>
        </p:sp>
        <p:sp>
          <p:nvSpPr>
            <p:cNvPr id="26635" name="Text Box 47"/>
            <p:cNvSpPr txBox="1">
              <a:spLocks noChangeArrowheads="1"/>
            </p:cNvSpPr>
            <p:nvPr/>
          </p:nvSpPr>
          <p:spPr bwMode="auto">
            <a:xfrm>
              <a:off x="2688" y="1776"/>
              <a:ext cx="184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Bill	        32  </a:t>
              </a:r>
              <a:r>
                <a:rPr lang="en-US" altLang="ja-JP" sz="2400" dirty="0" err="1">
                  <a:solidFill>
                    <a:srgbClr val="006600"/>
                  </a:solidFill>
                  <a:latin typeface="Calibri" panose="020F0502020204030204" pitchFamily="34" charset="0"/>
                  <a:cs typeface="Calibri" panose="020F0502020204030204" pitchFamily="34" charset="0"/>
                </a:rPr>
                <a:t>HongKong</a:t>
              </a:r>
              <a:endParaRPr lang="en-US" altLang="ja-JP" sz="2400" dirty="0">
                <a:solidFill>
                  <a:srgbClr val="006600"/>
                </a:solidFill>
                <a:latin typeface="Calibri" panose="020F0502020204030204" pitchFamily="34" charset="0"/>
                <a:cs typeface="Calibri" panose="020F0502020204030204" pitchFamily="34" charset="0"/>
              </a:endParaRPr>
            </a:p>
          </p:txBody>
        </p:sp>
        <p:sp>
          <p:nvSpPr>
            <p:cNvPr id="26636" name="Text Box 48"/>
            <p:cNvSpPr txBox="1">
              <a:spLocks noChangeArrowheads="1"/>
            </p:cNvSpPr>
            <p:nvPr/>
          </p:nvSpPr>
          <p:spPr bwMode="auto">
            <a:xfrm>
              <a:off x="2688" y="2160"/>
              <a:ext cx="17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Mike	        35  Paris</a:t>
              </a:r>
            </a:p>
          </p:txBody>
        </p:sp>
        <p:sp>
          <p:nvSpPr>
            <p:cNvPr id="26637" name="Text Box 49"/>
            <p:cNvSpPr txBox="1">
              <a:spLocks noChangeArrowheads="1"/>
            </p:cNvSpPr>
            <p:nvPr/>
          </p:nvSpPr>
          <p:spPr bwMode="auto">
            <a:xfrm>
              <a:off x="2263" y="1776"/>
              <a:ext cx="4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a[1]</a:t>
              </a:r>
            </a:p>
          </p:txBody>
        </p:sp>
        <p:sp>
          <p:nvSpPr>
            <p:cNvPr id="26638" name="Text Box 50"/>
            <p:cNvSpPr txBox="1">
              <a:spLocks noChangeArrowheads="1"/>
            </p:cNvSpPr>
            <p:nvPr/>
          </p:nvSpPr>
          <p:spPr bwMode="auto">
            <a:xfrm>
              <a:off x="2270" y="2160"/>
              <a:ext cx="4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a[2]</a:t>
              </a:r>
            </a:p>
          </p:txBody>
        </p:sp>
        <p:sp>
          <p:nvSpPr>
            <p:cNvPr id="26639" name="Line 51"/>
            <p:cNvSpPr>
              <a:spLocks noChangeShapeType="1"/>
            </p:cNvSpPr>
            <p:nvPr/>
          </p:nvSpPr>
          <p:spPr bwMode="auto">
            <a:xfrm>
              <a:off x="3648" y="1344"/>
              <a:ext cx="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6640" name="Line 52"/>
            <p:cNvSpPr>
              <a:spLocks noChangeShapeType="1"/>
            </p:cNvSpPr>
            <p:nvPr/>
          </p:nvSpPr>
          <p:spPr bwMode="auto">
            <a:xfrm>
              <a:off x="3936" y="1344"/>
              <a:ext cx="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6641" name="Line 53"/>
            <p:cNvSpPr>
              <a:spLocks noChangeShapeType="1"/>
            </p:cNvSpPr>
            <p:nvPr/>
          </p:nvSpPr>
          <p:spPr bwMode="auto">
            <a:xfrm>
              <a:off x="2688" y="1728"/>
              <a:ext cx="28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6642" name="Line 54"/>
            <p:cNvSpPr>
              <a:spLocks noChangeShapeType="1"/>
            </p:cNvSpPr>
            <p:nvPr/>
          </p:nvSpPr>
          <p:spPr bwMode="auto">
            <a:xfrm>
              <a:off x="2688" y="2112"/>
              <a:ext cx="28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6643" name="Text Box 55"/>
            <p:cNvSpPr txBox="1">
              <a:spLocks noChangeArrowheads="1"/>
            </p:cNvSpPr>
            <p:nvPr/>
          </p:nvSpPr>
          <p:spPr bwMode="auto">
            <a:xfrm>
              <a:off x="2880" y="1008"/>
              <a:ext cx="56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name</a:t>
              </a:r>
            </a:p>
          </p:txBody>
        </p:sp>
        <p:sp>
          <p:nvSpPr>
            <p:cNvPr id="26644" name="Text Box 56"/>
            <p:cNvSpPr txBox="1">
              <a:spLocks noChangeArrowheads="1"/>
            </p:cNvSpPr>
            <p:nvPr/>
          </p:nvSpPr>
          <p:spPr bwMode="auto">
            <a:xfrm>
              <a:off x="3600" y="1008"/>
              <a:ext cx="395"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age</a:t>
              </a:r>
            </a:p>
          </p:txBody>
        </p:sp>
        <p:sp>
          <p:nvSpPr>
            <p:cNvPr id="26645" name="Text Box 57"/>
            <p:cNvSpPr txBox="1">
              <a:spLocks noChangeArrowheads="1"/>
            </p:cNvSpPr>
            <p:nvPr/>
          </p:nvSpPr>
          <p:spPr bwMode="auto">
            <a:xfrm>
              <a:off x="4368" y="1008"/>
              <a:ext cx="72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400" dirty="0">
                  <a:latin typeface="Calibri" panose="020F0502020204030204" pitchFamily="34" charset="0"/>
                  <a:cs typeface="Calibri" panose="020F0502020204030204" pitchFamily="34" charset="0"/>
                </a:rPr>
                <a:t>address</a:t>
              </a:r>
            </a:p>
          </p:txBody>
        </p:sp>
      </p:grpSp>
      <p:sp>
        <p:nvSpPr>
          <p:cNvPr id="26631"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07DE1E0-E503-49C3-9CDF-B69FD676B3A9}" type="slidenum">
              <a:rPr lang="en-US" altLang="ja-JP">
                <a:latin typeface="Calibri" panose="020F0502020204030204" pitchFamily="34" charset="0"/>
                <a:ea typeface="メイリオ" panose="020B0604030504040204" pitchFamily="50" charset="-128"/>
              </a:rPr>
              <a:pPr/>
              <a:t>12</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025253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304800"/>
            <a:ext cx="7772400" cy="1143000"/>
          </a:xfrm>
        </p:spPr>
        <p:txBody>
          <a:bodyPr/>
          <a:lstStyle/>
          <a:p>
            <a:pPr eaLnBrk="1" hangingPunct="1"/>
            <a:r>
              <a:rPr lang="ja-JP" altLang="en-US">
                <a:solidFill>
                  <a:srgbClr val="FF0000"/>
                </a:solidFill>
              </a:rPr>
              <a:t>構造体の使い方</a:t>
            </a:r>
          </a:p>
        </p:txBody>
      </p:sp>
      <p:sp>
        <p:nvSpPr>
          <p:cNvPr id="28675" name="Text Box 5"/>
          <p:cNvSpPr txBox="1">
            <a:spLocks noChangeArrowheads="1"/>
          </p:cNvSpPr>
          <p:nvPr/>
        </p:nvSpPr>
        <p:spPr bwMode="auto">
          <a:xfrm>
            <a:off x="914400" y="501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latin typeface="Calibri" panose="020F0502020204030204" pitchFamily="34" charset="0"/>
              <a:cs typeface="Calibri" panose="020F0502020204030204" pitchFamily="34" charset="0"/>
            </a:endParaRPr>
          </a:p>
        </p:txBody>
      </p:sp>
      <p:sp>
        <p:nvSpPr>
          <p:cNvPr id="28676" name="Text Box 14"/>
          <p:cNvSpPr txBox="1">
            <a:spLocks noChangeArrowheads="1"/>
          </p:cNvSpPr>
          <p:nvPr/>
        </p:nvSpPr>
        <p:spPr bwMode="auto">
          <a:xfrm>
            <a:off x="152400" y="1321831"/>
            <a:ext cx="8763000" cy="50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#include &lt;</a:t>
            </a:r>
            <a:r>
              <a:rPr lang="en-US" altLang="ja-JP" sz="2000" dirty="0" err="1">
                <a:latin typeface="Calibri" panose="020F0502020204030204" pitchFamily="34" charset="0"/>
                <a:cs typeface="Calibri" panose="020F0502020204030204" pitchFamily="34" charset="0"/>
              </a:rPr>
              <a:t>stdio.h</a:t>
            </a:r>
            <a:r>
              <a:rPr lang="en-US" altLang="ja-JP" sz="2000" dirty="0">
                <a:latin typeface="Calibri" panose="020F0502020204030204" pitchFamily="34" charset="0"/>
                <a:cs typeface="Calibri" panose="020F0502020204030204" pitchFamily="34" charset="0"/>
              </a:rPr>
              <a:t>&gt;</a:t>
            </a:r>
          </a:p>
          <a:p>
            <a:pPr>
              <a:lnSpc>
                <a:spcPct val="75000"/>
              </a:lnSpc>
              <a:spcBef>
                <a:spcPct val="10000"/>
              </a:spcBef>
              <a:buNone/>
            </a:pPr>
            <a:r>
              <a:rPr lang="en-US" altLang="ja-JP" sz="2000" dirty="0">
                <a:latin typeface="Calibri" panose="020F0502020204030204" pitchFamily="34" charset="0"/>
                <a:cs typeface="Calibri" panose="020F0502020204030204" pitchFamily="34" charset="0"/>
              </a:rPr>
              <a:t>#pragma warning(</a:t>
            </a:r>
            <a:r>
              <a:rPr lang="en-US" altLang="ja-JP" sz="2000" dirty="0" err="1">
                <a:latin typeface="Calibri" panose="020F0502020204030204" pitchFamily="34" charset="0"/>
                <a:cs typeface="Calibri" panose="020F0502020204030204" pitchFamily="34" charset="0"/>
              </a:rPr>
              <a:t>disable:4996</a:t>
            </a:r>
            <a:r>
              <a:rPr lang="en-US" altLang="ja-JP" sz="2000" dirty="0">
                <a:latin typeface="Calibri" panose="020F0502020204030204" pitchFamily="34" charset="0"/>
                <a:cs typeface="Calibri" panose="020F0502020204030204" pitchFamily="34" charset="0"/>
              </a:rPr>
              <a:t>)</a:t>
            </a:r>
          </a:p>
          <a:p>
            <a:pPr eaLnBrk="1" hangingPunct="1">
              <a:lnSpc>
                <a:spcPct val="75000"/>
              </a:lnSpc>
              <a:spcBef>
                <a:spcPct val="10000"/>
              </a:spcBef>
              <a:buFontTx/>
              <a:buNone/>
            </a:pP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char name[20];</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age;</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char address[40];</a:t>
            </a:r>
          </a:p>
          <a:p>
            <a:pPr eaLnBrk="1" hangingPunct="1">
              <a:lnSpc>
                <a:spcPct val="75000"/>
              </a:lnSpc>
              <a:spcBef>
                <a:spcPct val="10000"/>
              </a:spcBef>
              <a:buFontTx/>
              <a:buNone/>
            </a:pPr>
            <a:r>
              <a:rPr lang="en-US" altLang="ja-JP" sz="2000" dirty="0">
                <a:solidFill>
                  <a:schemeClr val="tx2"/>
                </a:solidFill>
                <a:latin typeface="Calibri" panose="020F0502020204030204" pitchFamily="34" charset="0"/>
                <a:cs typeface="Calibri" panose="020F0502020204030204" pitchFamily="34" charset="0"/>
              </a:rPr>
              <a:t>};</a:t>
            </a:r>
          </a:p>
          <a:p>
            <a:pPr eaLnBrk="1" hangingPunct="1">
              <a:lnSpc>
                <a:spcPct val="75000"/>
              </a:lnSpc>
              <a:spcBef>
                <a:spcPct val="10000"/>
              </a:spcBef>
              <a:buFontTx/>
              <a:buNone/>
            </a:pPr>
            <a:endParaRPr lang="en-US" altLang="ja-JP" sz="2000" dirty="0">
              <a:latin typeface="Calibri" panose="020F0502020204030204" pitchFamily="34" charset="0"/>
              <a:cs typeface="Calibri" panose="020F0502020204030204" pitchFamily="34" charset="0"/>
            </a:endParaRPr>
          </a:p>
          <a:p>
            <a:pPr eaLnBrk="1" hangingPunct="1">
              <a:lnSpc>
                <a:spcPct val="75000"/>
              </a:lnSpc>
              <a:spcBef>
                <a:spcPct val="10000"/>
              </a:spcBef>
              <a:buFontTx/>
              <a:buNone/>
            </a:pP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main()</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a:t>
            </a:r>
            <a:r>
              <a:rPr lang="en-US" altLang="ja-JP" sz="2000" dirty="0">
                <a:latin typeface="Calibri" panose="020F0502020204030204" pitchFamily="34" charset="0"/>
                <a:cs typeface="Calibri" panose="020F0502020204030204" pitchFamily="34" charset="0"/>
              </a:rPr>
              <a:t> = {{"Ken", 20, "</a:t>
            </a:r>
            <a:r>
              <a:rPr lang="en-US" altLang="ja-JP" sz="2000" dirty="0" err="1">
                <a:latin typeface="Calibri" panose="020F0502020204030204" pitchFamily="34" charset="0"/>
                <a:cs typeface="Calibri" panose="020F0502020204030204" pitchFamily="34" charset="0"/>
              </a:rPr>
              <a:t>NewYork</a:t>
            </a:r>
            <a:r>
              <a:rPr lang="en-US" altLang="ja-JP" sz="2000" dirty="0">
                <a:latin typeface="Calibri" panose="020F0502020204030204" pitchFamily="34" charset="0"/>
                <a:cs typeface="Calibri" panose="020F0502020204030204" pitchFamily="34" charset="0"/>
              </a:rPr>
              <a:t>"},</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{"Bill", 32, "</a:t>
            </a:r>
            <a:r>
              <a:rPr lang="en-US" altLang="ja-JP" sz="2000" dirty="0" err="1">
                <a:latin typeface="Calibri" panose="020F0502020204030204" pitchFamily="34" charset="0"/>
                <a:cs typeface="Calibri" panose="020F0502020204030204" pitchFamily="34" charset="0"/>
              </a:rPr>
              <a:t>HongKong</a:t>
            </a:r>
            <a:r>
              <a:rPr lang="en-US" altLang="ja-JP" sz="2000" dirty="0">
                <a:latin typeface="Calibri" panose="020F0502020204030204" pitchFamily="34" charset="0"/>
                <a:cs typeface="Calibri" panose="020F0502020204030204" pitchFamily="34" charset="0"/>
              </a:rPr>
              <a:t>"},</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{"Mike", 35, "Paris" }};</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for (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 0;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&lt; 3;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 ) {</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 "name=%s, age=%d, address=%s\n", </a:t>
            </a:r>
            <a:r>
              <a:rPr lang="en-US" altLang="ja-JP" sz="2000" dirty="0">
                <a:solidFill>
                  <a:schemeClr val="tx2"/>
                </a:solidFill>
                <a:latin typeface="Calibri" panose="020F0502020204030204" pitchFamily="34" charset="0"/>
                <a:cs typeface="Calibri" panose="020F0502020204030204" pitchFamily="34" charset="0"/>
              </a:rPr>
              <a:t>a[</a:t>
            </a:r>
            <a:r>
              <a:rPr lang="en-US" altLang="ja-JP" sz="2000" dirty="0" err="1">
                <a:solidFill>
                  <a:schemeClr val="tx2"/>
                </a:solidFill>
                <a:latin typeface="Calibri" panose="020F0502020204030204" pitchFamily="34" charset="0"/>
                <a:cs typeface="Calibri" panose="020F0502020204030204" pitchFamily="34" charset="0"/>
              </a:rPr>
              <a:t>i</a:t>
            </a:r>
            <a:r>
              <a:rPr lang="en-US" altLang="ja-JP" sz="2000" dirty="0">
                <a:solidFill>
                  <a:schemeClr val="tx2"/>
                </a:solidFill>
                <a:latin typeface="Calibri" panose="020F0502020204030204" pitchFamily="34" charset="0"/>
                <a:cs typeface="Calibri" panose="020F0502020204030204" pitchFamily="34" charset="0"/>
              </a:rPr>
              <a:t>].name, a[</a:t>
            </a:r>
            <a:r>
              <a:rPr lang="en-US" altLang="ja-JP" sz="2000" dirty="0" err="1">
                <a:solidFill>
                  <a:schemeClr val="tx2"/>
                </a:solidFill>
                <a:latin typeface="Calibri" panose="020F0502020204030204" pitchFamily="34" charset="0"/>
                <a:cs typeface="Calibri" panose="020F0502020204030204" pitchFamily="34" charset="0"/>
              </a:rPr>
              <a:t>i</a:t>
            </a:r>
            <a:r>
              <a:rPr lang="en-US" altLang="ja-JP" sz="2000" dirty="0">
                <a:solidFill>
                  <a:schemeClr val="tx2"/>
                </a:solidFill>
                <a:latin typeface="Calibri" panose="020F0502020204030204" pitchFamily="34" charset="0"/>
                <a:cs typeface="Calibri" panose="020F0502020204030204" pitchFamily="34" charset="0"/>
              </a:rPr>
              <a:t>].age, a[</a:t>
            </a:r>
            <a:r>
              <a:rPr lang="en-US" altLang="ja-JP" sz="2000" dirty="0" err="1">
                <a:solidFill>
                  <a:schemeClr val="tx2"/>
                </a:solidFill>
                <a:latin typeface="Calibri" panose="020F0502020204030204" pitchFamily="34" charset="0"/>
                <a:cs typeface="Calibri" panose="020F0502020204030204" pitchFamily="34" charset="0"/>
              </a:rPr>
              <a:t>i</a:t>
            </a:r>
            <a:r>
              <a:rPr lang="en-US" altLang="ja-JP" sz="2000" dirty="0">
                <a:solidFill>
                  <a:schemeClr val="tx2"/>
                </a:solidFill>
                <a:latin typeface="Calibri" panose="020F0502020204030204" pitchFamily="34" charset="0"/>
                <a:cs typeface="Calibri" panose="020F0502020204030204" pitchFamily="34" charset="0"/>
              </a:rPr>
              <a:t>].address</a:t>
            </a:r>
            <a:r>
              <a:rPr lang="en-US" altLang="ja-JP" sz="2000" dirty="0">
                <a:latin typeface="Calibri" panose="020F0502020204030204" pitchFamily="34" charset="0"/>
                <a:cs typeface="Calibri" panose="020F0502020204030204" pitchFamily="34" charset="0"/>
              </a:rPr>
              <a:t> ); </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    return 0; </a:t>
            </a:r>
          </a:p>
          <a:p>
            <a:pPr eaLnBrk="1" hangingPunct="1">
              <a:lnSpc>
                <a:spcPct val="75000"/>
              </a:lnSpc>
              <a:spcBef>
                <a:spcPct val="10000"/>
              </a:spcBef>
              <a:buFontTx/>
              <a:buNone/>
            </a:pPr>
            <a:r>
              <a:rPr lang="en-US" altLang="ja-JP" sz="2000" dirty="0">
                <a:latin typeface="Calibri" panose="020F0502020204030204" pitchFamily="34" charset="0"/>
                <a:cs typeface="Calibri" panose="020F0502020204030204" pitchFamily="34" charset="0"/>
              </a:rPr>
              <a:t>}</a:t>
            </a:r>
          </a:p>
        </p:txBody>
      </p:sp>
      <p:sp>
        <p:nvSpPr>
          <p:cNvPr id="28677" name="Rectangle 15"/>
          <p:cNvSpPr>
            <a:spLocks noChangeArrowheads="1"/>
          </p:cNvSpPr>
          <p:nvPr/>
        </p:nvSpPr>
        <p:spPr bwMode="auto">
          <a:xfrm>
            <a:off x="152400" y="1828800"/>
            <a:ext cx="1676400" cy="3810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28678" name="Rectangle 16"/>
          <p:cNvSpPr>
            <a:spLocks noChangeArrowheads="1"/>
          </p:cNvSpPr>
          <p:nvPr/>
        </p:nvSpPr>
        <p:spPr bwMode="auto">
          <a:xfrm>
            <a:off x="381000" y="3886200"/>
            <a:ext cx="1905000" cy="3810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endParaRPr lang="ja-JP" altLang="ja-JP" sz="2400" dirty="0">
              <a:latin typeface="Calibri" panose="020F0502020204030204" pitchFamily="34" charset="0"/>
              <a:cs typeface="Calibri" panose="020F0502020204030204" pitchFamily="34" charset="0"/>
            </a:endParaRPr>
          </a:p>
        </p:txBody>
      </p:sp>
      <p:sp>
        <p:nvSpPr>
          <p:cNvPr id="28679" name="Text Box 17"/>
          <p:cNvSpPr txBox="1">
            <a:spLocks noChangeArrowheads="1"/>
          </p:cNvSpPr>
          <p:nvPr/>
        </p:nvSpPr>
        <p:spPr bwMode="auto">
          <a:xfrm>
            <a:off x="1828800" y="3048000"/>
            <a:ext cx="79303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②</a:t>
            </a:r>
            <a:r>
              <a:rPr lang="ja-JP" altLang="en-US" sz="2400" dirty="0">
                <a:solidFill>
                  <a:schemeClr val="tx2"/>
                </a:solidFill>
                <a:latin typeface="Calibri" panose="020F0502020204030204" pitchFamily="34" charset="0"/>
                <a:cs typeface="Calibri" panose="020F0502020204030204" pitchFamily="34" charset="0"/>
              </a:rPr>
              <a:t>ここで　</a:t>
            </a:r>
            <a:r>
              <a:rPr lang="en-US" altLang="ja-JP" sz="2400" dirty="0">
                <a:solidFill>
                  <a:schemeClr val="tx2"/>
                </a:solidFill>
                <a:latin typeface="Calibri" panose="020F0502020204030204" pitchFamily="34" charset="0"/>
                <a:cs typeface="Calibri" panose="020F0502020204030204" pitchFamily="34" charset="0"/>
              </a:rPr>
              <a:t>Person </a:t>
            </a:r>
            <a:r>
              <a:rPr lang="ja-JP" altLang="en-US" sz="2400" dirty="0">
                <a:solidFill>
                  <a:schemeClr val="tx2"/>
                </a:solidFill>
                <a:latin typeface="Calibri" panose="020F0502020204030204" pitchFamily="34" charset="0"/>
                <a:cs typeface="Calibri" panose="020F0502020204030204" pitchFamily="34" charset="0"/>
              </a:rPr>
              <a:t>を使って</a:t>
            </a:r>
            <a:r>
              <a:rPr lang="en-US" altLang="ja-JP" sz="2400" dirty="0">
                <a:solidFill>
                  <a:schemeClr val="tx2"/>
                </a:solidFill>
                <a:latin typeface="Calibri" panose="020F0502020204030204" pitchFamily="34" charset="0"/>
                <a:cs typeface="Calibri" panose="020F0502020204030204" pitchFamily="34" charset="0"/>
              </a:rPr>
              <a:t>､</a:t>
            </a:r>
            <a:r>
              <a:rPr lang="ja-JP" altLang="en-US" sz="2400" dirty="0">
                <a:solidFill>
                  <a:schemeClr val="tx2"/>
                </a:solidFill>
                <a:latin typeface="Calibri" panose="020F0502020204030204" pitchFamily="34" charset="0"/>
                <a:cs typeface="Calibri" panose="020F0502020204030204" pitchFamily="34" charset="0"/>
              </a:rPr>
              <a:t>「構造体の配列 </a:t>
            </a:r>
            <a:r>
              <a:rPr lang="en-US" altLang="ja-JP" sz="2400" dirty="0">
                <a:solidFill>
                  <a:schemeClr val="tx2"/>
                </a:solidFill>
                <a:latin typeface="Calibri" panose="020F0502020204030204" pitchFamily="34" charset="0"/>
                <a:cs typeface="Calibri" panose="020F0502020204030204" pitchFamily="34" charset="0"/>
              </a:rPr>
              <a:t>a</a:t>
            </a:r>
            <a:r>
              <a:rPr lang="ja-JP" altLang="en-US" sz="2400" dirty="0">
                <a:solidFill>
                  <a:schemeClr val="tx2"/>
                </a:solidFill>
                <a:latin typeface="Calibri" panose="020F0502020204030204" pitchFamily="34" charset="0"/>
                <a:cs typeface="Calibri" panose="020F0502020204030204" pitchFamily="34" charset="0"/>
              </a:rPr>
              <a:t>」　を宣言</a:t>
            </a:r>
          </a:p>
          <a:p>
            <a:pPr eaLnBrk="1" hangingPunct="1">
              <a:spcBef>
                <a:spcPct val="0"/>
              </a:spcBef>
              <a:buFontTx/>
              <a:buNone/>
            </a:pPr>
            <a:r>
              <a:rPr lang="ja-JP" altLang="en-US" sz="2400" dirty="0">
                <a:solidFill>
                  <a:schemeClr val="tx2"/>
                </a:solidFill>
                <a:latin typeface="Calibri" panose="020F0502020204030204" pitchFamily="34" charset="0"/>
                <a:cs typeface="Calibri" panose="020F0502020204030204" pitchFamily="34" charset="0"/>
              </a:rPr>
              <a:t>　　（変数の宣言）</a:t>
            </a:r>
            <a:endParaRPr lang="ja-JP" altLang="en-US" sz="2400" dirty="0">
              <a:latin typeface="Calibri" panose="020F0502020204030204" pitchFamily="34" charset="0"/>
              <a:cs typeface="Calibri" panose="020F0502020204030204" pitchFamily="34" charset="0"/>
            </a:endParaRPr>
          </a:p>
        </p:txBody>
      </p:sp>
      <p:sp>
        <p:nvSpPr>
          <p:cNvPr id="28680" name="Text Box 19"/>
          <p:cNvSpPr txBox="1">
            <a:spLocks noChangeArrowheads="1"/>
          </p:cNvSpPr>
          <p:nvPr/>
        </p:nvSpPr>
        <p:spPr bwMode="auto">
          <a:xfrm>
            <a:off x="1981200" y="1773238"/>
            <a:ext cx="51010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①</a:t>
            </a:r>
            <a:r>
              <a:rPr lang="ja-JP" altLang="en-US" sz="2400" dirty="0">
                <a:solidFill>
                  <a:schemeClr val="tx2"/>
                </a:solidFill>
                <a:latin typeface="Calibri" panose="020F0502020204030204" pitchFamily="34" charset="0"/>
                <a:cs typeface="Calibri" panose="020F0502020204030204" pitchFamily="34" charset="0"/>
              </a:rPr>
              <a:t>ここで「構造体　</a:t>
            </a:r>
            <a:r>
              <a:rPr lang="en-US" altLang="ja-JP" sz="2400" dirty="0">
                <a:solidFill>
                  <a:schemeClr val="tx2"/>
                </a:solidFill>
                <a:latin typeface="Calibri" panose="020F0502020204030204" pitchFamily="34" charset="0"/>
                <a:cs typeface="Calibri" panose="020F0502020204030204" pitchFamily="34" charset="0"/>
              </a:rPr>
              <a:t>Person </a:t>
            </a:r>
            <a:r>
              <a:rPr lang="ja-JP" altLang="en-US" sz="2400" dirty="0">
                <a:solidFill>
                  <a:schemeClr val="tx2"/>
                </a:solidFill>
                <a:latin typeface="Calibri" panose="020F0502020204030204" pitchFamily="34" charset="0"/>
                <a:cs typeface="Calibri" panose="020F0502020204030204" pitchFamily="34" charset="0"/>
              </a:rPr>
              <a:t>」を宣言</a:t>
            </a:r>
          </a:p>
          <a:p>
            <a:pPr eaLnBrk="1" hangingPunct="1">
              <a:spcBef>
                <a:spcPct val="0"/>
              </a:spcBef>
              <a:buFontTx/>
              <a:buNone/>
            </a:pPr>
            <a:r>
              <a:rPr lang="ja-JP" altLang="en-US" sz="2400" dirty="0">
                <a:solidFill>
                  <a:schemeClr val="tx2"/>
                </a:solidFill>
                <a:latin typeface="Calibri" panose="020F0502020204030204" pitchFamily="34" charset="0"/>
                <a:cs typeface="Calibri" panose="020F0502020204030204" pitchFamily="34" charset="0"/>
              </a:rPr>
              <a:t>　　（構造体の宣言）</a:t>
            </a:r>
            <a:endParaRPr lang="ja-JP" altLang="en-US" sz="2400" dirty="0">
              <a:latin typeface="Calibri" panose="020F0502020204030204" pitchFamily="34" charset="0"/>
              <a:cs typeface="Calibri" panose="020F0502020204030204" pitchFamily="34" charset="0"/>
            </a:endParaRPr>
          </a:p>
        </p:txBody>
      </p:sp>
      <p:sp>
        <p:nvSpPr>
          <p:cNvPr id="28681" name="Text Box 20"/>
          <p:cNvSpPr txBox="1">
            <a:spLocks noChangeArrowheads="1"/>
          </p:cNvSpPr>
          <p:nvPr/>
        </p:nvSpPr>
        <p:spPr bwMode="auto">
          <a:xfrm>
            <a:off x="5334000" y="5638800"/>
            <a:ext cx="262924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③</a:t>
            </a:r>
            <a:r>
              <a:rPr lang="ja-JP" altLang="en-US" sz="2400" dirty="0">
                <a:solidFill>
                  <a:schemeClr val="tx2"/>
                </a:solidFill>
                <a:latin typeface="Calibri" panose="020F0502020204030204" pitchFamily="34" charset="0"/>
                <a:cs typeface="Calibri" panose="020F0502020204030204" pitchFamily="34" charset="0"/>
              </a:rPr>
              <a:t>ここで </a:t>
            </a:r>
            <a:r>
              <a:rPr lang="en-US" altLang="ja-JP" sz="2400" dirty="0">
                <a:solidFill>
                  <a:schemeClr val="tx2"/>
                </a:solidFill>
                <a:latin typeface="Calibri" panose="020F0502020204030204" pitchFamily="34" charset="0"/>
                <a:cs typeface="Calibri" panose="020F0502020204030204" pitchFamily="34" charset="0"/>
              </a:rPr>
              <a:t>a </a:t>
            </a:r>
            <a:r>
              <a:rPr lang="ja-JP" altLang="en-US" sz="2400" dirty="0">
                <a:solidFill>
                  <a:schemeClr val="tx2"/>
                </a:solidFill>
                <a:latin typeface="Calibri" panose="020F0502020204030204" pitchFamily="34" charset="0"/>
                <a:cs typeface="Calibri" panose="020F0502020204030204" pitchFamily="34" charset="0"/>
              </a:rPr>
              <a:t>を使う</a:t>
            </a:r>
            <a:endParaRPr lang="ja-JP" altLang="en-US" sz="2400" dirty="0">
              <a:latin typeface="Calibri" panose="020F0502020204030204" pitchFamily="34" charset="0"/>
              <a:cs typeface="Calibri" panose="020F0502020204030204" pitchFamily="34" charset="0"/>
            </a:endParaRPr>
          </a:p>
        </p:txBody>
      </p:sp>
      <p:sp>
        <p:nvSpPr>
          <p:cNvPr id="28682"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AE4784D-2882-4613-8365-14B602A760BB}" type="slidenum">
              <a:rPr lang="en-US" altLang="ja-JP">
                <a:latin typeface="Calibri" panose="020F0502020204030204" pitchFamily="34" charset="0"/>
                <a:ea typeface="メイリオ" panose="020B0604030504040204" pitchFamily="50" charset="-128"/>
              </a:rPr>
              <a:pPr/>
              <a:t>13</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464602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76200"/>
            <a:ext cx="7772400" cy="1143000"/>
          </a:xfrm>
        </p:spPr>
        <p:txBody>
          <a:bodyPr/>
          <a:lstStyle/>
          <a:p>
            <a:pPr eaLnBrk="1" hangingPunct="1"/>
            <a:r>
              <a:rPr lang="ja-JP" altLang="en-US"/>
              <a:t>例題２．構造体と関数</a:t>
            </a:r>
          </a:p>
        </p:txBody>
      </p:sp>
      <p:sp>
        <p:nvSpPr>
          <p:cNvPr id="30723" name="Rectangle 3"/>
          <p:cNvSpPr>
            <a:spLocks noGrp="1" noChangeArrowheads="1"/>
          </p:cNvSpPr>
          <p:nvPr>
            <p:ph type="body" idx="1"/>
          </p:nvPr>
        </p:nvSpPr>
        <p:spPr>
          <a:xfrm>
            <a:off x="685800" y="1219200"/>
            <a:ext cx="7772400" cy="4267200"/>
          </a:xfrm>
        </p:spPr>
        <p:txBody>
          <a:bodyPr>
            <a:normAutofit fontScale="92500" lnSpcReduction="10000"/>
          </a:bodyPr>
          <a:lstStyle/>
          <a:p>
            <a:pPr eaLnBrk="1" hangingPunct="1">
              <a:lnSpc>
                <a:spcPct val="120000"/>
              </a:lnSpc>
              <a:spcBef>
                <a:spcPct val="45000"/>
              </a:spcBef>
            </a:pPr>
            <a:r>
              <a:rPr lang="ja-JP" altLang="en-US" sz="2800"/>
              <a:t>３人分の住所録を読み込んで，構造体の配列に格納した後に，表示するプログラムを作る</a:t>
            </a:r>
          </a:p>
          <a:p>
            <a:pPr lvl="1" eaLnBrk="1" hangingPunct="1">
              <a:lnSpc>
                <a:spcPct val="120000"/>
              </a:lnSpc>
              <a:spcBef>
                <a:spcPct val="45000"/>
              </a:spcBef>
            </a:pPr>
            <a:r>
              <a:rPr lang="ja-JP" altLang="en-US" sz="2400"/>
              <a:t>住所録データを扱うために，</a:t>
            </a:r>
            <a:r>
              <a:rPr lang="ja-JP" altLang="en-US" sz="2400">
                <a:solidFill>
                  <a:schemeClr val="tx2"/>
                </a:solidFill>
              </a:rPr>
              <a:t>構造体の配列</a:t>
            </a:r>
            <a:r>
              <a:rPr lang="ja-JP" altLang="en-US" sz="2400"/>
              <a:t>を使う</a:t>
            </a:r>
          </a:p>
          <a:p>
            <a:pPr lvl="1" eaLnBrk="1" hangingPunct="1">
              <a:lnSpc>
                <a:spcPct val="120000"/>
              </a:lnSpc>
              <a:spcBef>
                <a:spcPct val="45000"/>
              </a:spcBef>
            </a:pPr>
            <a:r>
              <a:rPr lang="ja-JP" altLang="en-US" sz="2400"/>
              <a:t>住所録は，例題１と同じく，名前（サイズ２０の文字の配列），年齢，住所（サイズ４０の文字の配列）から構成する</a:t>
            </a:r>
          </a:p>
          <a:p>
            <a:pPr lvl="1" eaLnBrk="1" hangingPunct="1">
              <a:lnSpc>
                <a:spcPct val="120000"/>
              </a:lnSpc>
              <a:spcBef>
                <a:spcPct val="45000"/>
              </a:spcBef>
            </a:pPr>
            <a:r>
              <a:rPr lang="ja-JP" altLang="en-US" sz="2400"/>
              <a:t>ここでは，練習のため，</a:t>
            </a:r>
            <a:r>
              <a:rPr lang="ja-JP" altLang="en-US" sz="2400">
                <a:solidFill>
                  <a:schemeClr val="tx2"/>
                </a:solidFill>
              </a:rPr>
              <a:t>１人分の住所録を読み込む関数，１人分の住所録を表示する関数を作る</a:t>
            </a:r>
            <a:r>
              <a:rPr lang="ja-JP" altLang="en-US" sz="2400"/>
              <a:t>．これら関数への引数として，</a:t>
            </a:r>
            <a:r>
              <a:rPr lang="ja-JP" altLang="en-US" sz="2400">
                <a:solidFill>
                  <a:schemeClr val="tx2"/>
                </a:solidFill>
              </a:rPr>
              <a:t>構造体のポインタを渡す</a:t>
            </a:r>
            <a:r>
              <a:rPr lang="ja-JP" altLang="en-US" sz="2400"/>
              <a:t>こと．</a:t>
            </a:r>
          </a:p>
          <a:p>
            <a:pPr lvl="1" eaLnBrk="1" hangingPunct="1">
              <a:lnSpc>
                <a:spcPct val="120000"/>
              </a:lnSpc>
            </a:pPr>
            <a:endParaRPr lang="ja-JP" altLang="en-US" sz="2400"/>
          </a:p>
          <a:p>
            <a:pPr lvl="1" eaLnBrk="1" hangingPunct="1">
              <a:lnSpc>
                <a:spcPct val="120000"/>
              </a:lnSpc>
            </a:pPr>
            <a:endParaRPr lang="en-US" altLang="ja-JP" sz="2400"/>
          </a:p>
        </p:txBody>
      </p:sp>
      <p:sp>
        <p:nvSpPr>
          <p:cNvPr id="30724"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83062727-511C-4908-9E2E-666BAACA01D4}" type="slidenum">
              <a:rPr lang="en-US" altLang="ja-JP">
                <a:latin typeface="Calibri" panose="020F0502020204030204" pitchFamily="34" charset="0"/>
                <a:ea typeface="メイリオ" panose="020B0604030504040204" pitchFamily="50" charset="-128"/>
              </a:rPr>
              <a:pPr/>
              <a:t>14</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105385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1000" y="304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latin typeface="Calibri" panose="020F0502020204030204" pitchFamily="34" charset="0"/>
              <a:cs typeface="Calibri" panose="020F0502020204030204" pitchFamily="34" charset="0"/>
            </a:endParaRPr>
          </a:p>
        </p:txBody>
      </p:sp>
      <p:sp>
        <p:nvSpPr>
          <p:cNvPr id="32771" name="Text Box 3"/>
          <p:cNvSpPr txBox="1">
            <a:spLocks noChangeArrowheads="1"/>
          </p:cNvSpPr>
          <p:nvPr/>
        </p:nvSpPr>
        <p:spPr bwMode="auto">
          <a:xfrm>
            <a:off x="152400" y="38100"/>
            <a:ext cx="8763000" cy="643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0000"/>
              </a:lnSpc>
              <a:buFontTx/>
              <a:buNone/>
            </a:pPr>
            <a:r>
              <a:rPr lang="en-US" altLang="ja-JP" sz="2000" dirty="0">
                <a:latin typeface="Calibri" panose="020F0502020204030204" pitchFamily="34" charset="0"/>
                <a:cs typeface="Calibri" panose="020F0502020204030204" pitchFamily="34" charset="0"/>
              </a:rPr>
              <a:t>#include &lt;</a:t>
            </a:r>
            <a:r>
              <a:rPr lang="en-US" altLang="ja-JP" sz="2000" dirty="0" err="1">
                <a:latin typeface="Calibri" panose="020F0502020204030204" pitchFamily="34" charset="0"/>
                <a:cs typeface="Calibri" panose="020F0502020204030204" pitchFamily="34" charset="0"/>
              </a:rPr>
              <a:t>stdio.h</a:t>
            </a:r>
            <a:r>
              <a:rPr lang="en-US" altLang="ja-JP" sz="2000" dirty="0">
                <a:latin typeface="Calibri" panose="020F0502020204030204" pitchFamily="34" charset="0"/>
                <a:cs typeface="Calibri" panose="020F0502020204030204" pitchFamily="34" charset="0"/>
              </a:rPr>
              <a:t>&gt;</a:t>
            </a:r>
          </a:p>
          <a:p>
            <a:pPr eaLnBrk="1" hangingPunct="1">
              <a:lnSpc>
                <a:spcPct val="80000"/>
              </a:lnSpc>
              <a:buFontTx/>
              <a:buNone/>
            </a:pP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t>
            </a:r>
          </a:p>
          <a:p>
            <a:pPr eaLnBrk="1" hangingPunct="1">
              <a:lnSpc>
                <a:spcPct val="80000"/>
              </a:lnSpc>
              <a:buFontTx/>
              <a:buNone/>
            </a:pPr>
            <a:r>
              <a:rPr lang="en-US" altLang="ja-JP" sz="2000" dirty="0">
                <a:solidFill>
                  <a:schemeClr val="tx2"/>
                </a:solidFill>
                <a:latin typeface="Calibri" panose="020F0502020204030204" pitchFamily="34" charset="0"/>
                <a:cs typeface="Calibri" panose="020F0502020204030204" pitchFamily="34" charset="0"/>
              </a:rPr>
              <a:t>    char name[20];</a:t>
            </a:r>
          </a:p>
          <a:p>
            <a:pPr eaLnBrk="1" hangingPunct="1">
              <a:lnSpc>
                <a:spcPct val="80000"/>
              </a:lnSpc>
              <a:buFontTx/>
              <a:buNone/>
            </a:pPr>
            <a:r>
              <a:rPr lang="en-US" altLang="ja-JP" sz="2000" dirty="0">
                <a:solidFill>
                  <a:schemeClr val="tx2"/>
                </a:solidFill>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int</a:t>
            </a:r>
            <a:r>
              <a:rPr lang="en-US" altLang="ja-JP" sz="2000" dirty="0">
                <a:solidFill>
                  <a:schemeClr val="tx2"/>
                </a:solidFill>
                <a:latin typeface="Calibri" panose="020F0502020204030204" pitchFamily="34" charset="0"/>
                <a:cs typeface="Calibri" panose="020F0502020204030204" pitchFamily="34" charset="0"/>
              </a:rPr>
              <a:t> age;</a:t>
            </a:r>
          </a:p>
          <a:p>
            <a:pPr eaLnBrk="1" hangingPunct="1">
              <a:lnSpc>
                <a:spcPct val="80000"/>
              </a:lnSpc>
              <a:buFontTx/>
              <a:buNone/>
            </a:pPr>
            <a:r>
              <a:rPr lang="en-US" altLang="ja-JP" sz="2000" dirty="0">
                <a:solidFill>
                  <a:schemeClr val="tx2"/>
                </a:solidFill>
                <a:latin typeface="Calibri" panose="020F0502020204030204" pitchFamily="34" charset="0"/>
                <a:cs typeface="Calibri" panose="020F0502020204030204" pitchFamily="34" charset="0"/>
              </a:rPr>
              <a:t>    char address[40];</a:t>
            </a:r>
          </a:p>
          <a:p>
            <a:pPr eaLnBrk="1" hangingPunct="1">
              <a:lnSpc>
                <a:spcPct val="80000"/>
              </a:lnSpc>
              <a:buFontTx/>
              <a:buNone/>
            </a:pPr>
            <a:r>
              <a:rPr lang="en-US" altLang="ja-JP" sz="2000" dirty="0">
                <a:solidFill>
                  <a:schemeClr val="tx2"/>
                </a:solidFill>
                <a:latin typeface="Calibri" panose="020F0502020204030204" pitchFamily="34" charset="0"/>
                <a:cs typeface="Calibri" panose="020F0502020204030204" pitchFamily="34" charset="0"/>
              </a:rPr>
              <a:t>};</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void </a:t>
            </a:r>
            <a:r>
              <a:rPr lang="en-US" altLang="ja-JP" sz="2000" dirty="0" err="1">
                <a:latin typeface="Calibri" panose="020F0502020204030204" pitchFamily="34" charset="0"/>
                <a:cs typeface="Calibri" panose="020F0502020204030204" pitchFamily="34" charset="0"/>
              </a:rPr>
              <a:t>read_person</a:t>
            </a:r>
            <a:r>
              <a:rPr lang="en-US" altLang="ja-JP" sz="2000" dirty="0">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a:t>
            </a:r>
            <a:r>
              <a:rPr lang="en-US" altLang="ja-JP" sz="2000" dirty="0">
                <a:latin typeface="Calibri" panose="020F0502020204030204" pitchFamily="34" charset="0"/>
                <a:cs typeface="Calibri" panose="020F0502020204030204" pitchFamily="34" charset="0"/>
              </a:rPr>
              <a:t> )</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("name=");</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scanf</a:t>
            </a:r>
            <a:r>
              <a:rPr lang="en-US" altLang="ja-JP" sz="2000" dirty="0">
                <a:latin typeface="Calibri" panose="020F0502020204030204" pitchFamily="34" charset="0"/>
                <a:cs typeface="Calibri" panose="020F0502020204030204" pitchFamily="34" charset="0"/>
              </a:rPr>
              <a:t>("%s", </a:t>
            </a:r>
            <a:r>
              <a:rPr lang="en-US" altLang="ja-JP" sz="2000" dirty="0">
                <a:solidFill>
                  <a:schemeClr val="tx2"/>
                </a:solidFill>
                <a:latin typeface="Calibri" panose="020F0502020204030204" pitchFamily="34" charset="0"/>
                <a:cs typeface="Calibri" panose="020F0502020204030204" pitchFamily="34" charset="0"/>
              </a:rPr>
              <a:t>a-&gt;name</a:t>
            </a:r>
            <a:r>
              <a:rPr lang="en-US" altLang="ja-JP" sz="2000" dirty="0">
                <a:latin typeface="Calibri" panose="020F0502020204030204" pitchFamily="34" charset="0"/>
                <a:cs typeface="Calibri" panose="020F0502020204030204" pitchFamily="34" charset="0"/>
              </a:rPr>
              <a:t> );</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("age=");</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scanf</a:t>
            </a:r>
            <a:r>
              <a:rPr lang="en-US" altLang="ja-JP" sz="2000" dirty="0">
                <a:latin typeface="Calibri" panose="020F0502020204030204" pitchFamily="34" charset="0"/>
                <a:cs typeface="Calibri" panose="020F0502020204030204" pitchFamily="34" charset="0"/>
              </a:rPr>
              <a:t>("%d", </a:t>
            </a:r>
            <a:r>
              <a:rPr lang="en-US" altLang="ja-JP" sz="2000" dirty="0">
                <a:solidFill>
                  <a:schemeClr val="tx2"/>
                </a:solidFill>
                <a:latin typeface="Calibri" panose="020F0502020204030204" pitchFamily="34" charset="0"/>
                <a:cs typeface="Calibri" panose="020F0502020204030204" pitchFamily="34" charset="0"/>
              </a:rPr>
              <a:t>&amp;a-&gt;age</a:t>
            </a:r>
            <a:r>
              <a:rPr lang="en-US" altLang="ja-JP" sz="2000" dirty="0">
                <a:latin typeface="Calibri" panose="020F0502020204030204" pitchFamily="34" charset="0"/>
                <a:cs typeface="Calibri" panose="020F0502020204030204" pitchFamily="34" charset="0"/>
              </a:rPr>
              <a:t> );</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("address=");</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scanf</a:t>
            </a:r>
            <a:r>
              <a:rPr lang="en-US" altLang="ja-JP" sz="2000" dirty="0">
                <a:latin typeface="Calibri" panose="020F0502020204030204" pitchFamily="34" charset="0"/>
                <a:cs typeface="Calibri" panose="020F0502020204030204" pitchFamily="34" charset="0"/>
              </a:rPr>
              <a:t>("%s", </a:t>
            </a:r>
            <a:r>
              <a:rPr lang="en-US" altLang="ja-JP" sz="2000" dirty="0">
                <a:solidFill>
                  <a:schemeClr val="tx2"/>
                </a:solidFill>
                <a:latin typeface="Calibri" panose="020F0502020204030204" pitchFamily="34" charset="0"/>
                <a:cs typeface="Calibri" panose="020F0502020204030204" pitchFamily="34" charset="0"/>
              </a:rPr>
              <a:t>a-&gt;address</a:t>
            </a:r>
            <a:r>
              <a:rPr lang="en-US" altLang="ja-JP" sz="2000" dirty="0">
                <a:latin typeface="Calibri" panose="020F0502020204030204" pitchFamily="34" charset="0"/>
                <a:cs typeface="Calibri" panose="020F0502020204030204" pitchFamily="34" charset="0"/>
              </a:rPr>
              <a:t> );</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return; </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void </a:t>
            </a:r>
            <a:r>
              <a:rPr lang="en-US" altLang="ja-JP" sz="2000" dirty="0" err="1">
                <a:latin typeface="Calibri" panose="020F0502020204030204" pitchFamily="34" charset="0"/>
                <a:cs typeface="Calibri" panose="020F0502020204030204" pitchFamily="34" charset="0"/>
              </a:rPr>
              <a:t>print_person</a:t>
            </a:r>
            <a:r>
              <a:rPr lang="en-US" altLang="ja-JP" sz="2000" dirty="0">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a:t>
            </a:r>
            <a:r>
              <a:rPr lang="en-US" altLang="ja-JP" sz="2000" dirty="0">
                <a:latin typeface="Calibri" panose="020F0502020204030204" pitchFamily="34" charset="0"/>
                <a:cs typeface="Calibri" panose="020F0502020204030204" pitchFamily="34" charset="0"/>
              </a:rPr>
              <a:t> )</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 "name=%s, age=%d, address=%s\n", </a:t>
            </a:r>
            <a:r>
              <a:rPr lang="en-US" altLang="ja-JP" sz="2000" dirty="0">
                <a:solidFill>
                  <a:schemeClr val="tx2"/>
                </a:solidFill>
                <a:latin typeface="Calibri" panose="020F0502020204030204" pitchFamily="34" charset="0"/>
                <a:cs typeface="Calibri" panose="020F0502020204030204" pitchFamily="34" charset="0"/>
              </a:rPr>
              <a:t>a-&gt;name</a:t>
            </a:r>
            <a:r>
              <a:rPr lang="en-US" altLang="ja-JP" sz="2000" dirty="0">
                <a:latin typeface="Calibri" panose="020F0502020204030204" pitchFamily="34" charset="0"/>
                <a:cs typeface="Calibri" panose="020F0502020204030204" pitchFamily="34" charset="0"/>
              </a:rPr>
              <a:t>, </a:t>
            </a:r>
            <a:r>
              <a:rPr lang="en-US" altLang="ja-JP" sz="2000" dirty="0">
                <a:solidFill>
                  <a:schemeClr val="tx2"/>
                </a:solidFill>
                <a:latin typeface="Calibri" panose="020F0502020204030204" pitchFamily="34" charset="0"/>
                <a:cs typeface="Calibri" panose="020F0502020204030204" pitchFamily="34" charset="0"/>
              </a:rPr>
              <a:t>a-&gt;age</a:t>
            </a:r>
            <a:r>
              <a:rPr lang="en-US" altLang="ja-JP" sz="2000" dirty="0">
                <a:latin typeface="Calibri" panose="020F0502020204030204" pitchFamily="34" charset="0"/>
                <a:cs typeface="Calibri" panose="020F0502020204030204" pitchFamily="34" charset="0"/>
              </a:rPr>
              <a:t>, </a:t>
            </a:r>
            <a:r>
              <a:rPr lang="en-US" altLang="ja-JP" sz="2000" dirty="0">
                <a:solidFill>
                  <a:schemeClr val="tx2"/>
                </a:solidFill>
                <a:latin typeface="Calibri" panose="020F0502020204030204" pitchFamily="34" charset="0"/>
                <a:cs typeface="Calibri" panose="020F0502020204030204" pitchFamily="34" charset="0"/>
              </a:rPr>
              <a:t>a-&gt;address</a:t>
            </a:r>
            <a:r>
              <a:rPr lang="en-US" altLang="ja-JP" sz="2000" dirty="0">
                <a:latin typeface="Calibri" panose="020F0502020204030204" pitchFamily="34" charset="0"/>
                <a:cs typeface="Calibri" panose="020F0502020204030204" pitchFamily="34" charset="0"/>
              </a:rPr>
              <a:t> );</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    return; </a:t>
            </a:r>
          </a:p>
          <a:p>
            <a:pPr eaLnBrk="1" hangingPunct="1">
              <a:lnSpc>
                <a:spcPct val="80000"/>
              </a:lnSpc>
              <a:buFontTx/>
              <a:buNone/>
            </a:pPr>
            <a:r>
              <a:rPr lang="en-US" altLang="ja-JP" sz="2000" dirty="0">
                <a:latin typeface="Calibri" panose="020F0502020204030204" pitchFamily="34" charset="0"/>
                <a:cs typeface="Calibri" panose="020F0502020204030204" pitchFamily="34" charset="0"/>
              </a:rPr>
              <a:t>}</a:t>
            </a:r>
          </a:p>
        </p:txBody>
      </p:sp>
      <p:sp>
        <p:nvSpPr>
          <p:cNvPr id="32772" name="Rectangle 4"/>
          <p:cNvSpPr>
            <a:spLocks noChangeArrowheads="1"/>
          </p:cNvSpPr>
          <p:nvPr/>
        </p:nvSpPr>
        <p:spPr bwMode="auto">
          <a:xfrm>
            <a:off x="152400" y="304800"/>
            <a:ext cx="2667000" cy="1600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2773" name="Text Box 5"/>
          <p:cNvSpPr txBox="1">
            <a:spLocks noChangeArrowheads="1"/>
          </p:cNvSpPr>
          <p:nvPr/>
        </p:nvSpPr>
        <p:spPr bwMode="auto">
          <a:xfrm>
            <a:off x="2819400" y="762000"/>
            <a:ext cx="3819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 </a:t>
            </a:r>
            <a:r>
              <a:rPr lang="en-US" altLang="ja-JP" sz="2800" dirty="0">
                <a:solidFill>
                  <a:srgbClr val="006600"/>
                </a:solidFill>
                <a:latin typeface="Calibri" panose="020F0502020204030204" pitchFamily="34" charset="0"/>
                <a:cs typeface="Calibri" panose="020F0502020204030204" pitchFamily="34" charset="0"/>
              </a:rPr>
              <a:t>Person </a:t>
            </a:r>
            <a:r>
              <a:rPr lang="ja-JP" altLang="en-US" sz="2800" dirty="0">
                <a:solidFill>
                  <a:srgbClr val="006600"/>
                </a:solidFill>
                <a:latin typeface="Calibri" panose="020F0502020204030204" pitchFamily="34" charset="0"/>
                <a:cs typeface="Calibri" panose="020F0502020204030204" pitchFamily="34" charset="0"/>
              </a:rPr>
              <a:t>の型宣言</a:t>
            </a:r>
          </a:p>
        </p:txBody>
      </p:sp>
      <p:sp>
        <p:nvSpPr>
          <p:cNvPr id="32774" name="Rectangle 11"/>
          <p:cNvSpPr>
            <a:spLocks noChangeArrowheads="1"/>
          </p:cNvSpPr>
          <p:nvPr/>
        </p:nvSpPr>
        <p:spPr bwMode="auto">
          <a:xfrm>
            <a:off x="2133600" y="1828800"/>
            <a:ext cx="2362200" cy="457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2775" name="Rectangle 12"/>
          <p:cNvSpPr>
            <a:spLocks noChangeArrowheads="1"/>
          </p:cNvSpPr>
          <p:nvPr/>
        </p:nvSpPr>
        <p:spPr bwMode="auto">
          <a:xfrm>
            <a:off x="2209800" y="4876800"/>
            <a:ext cx="2362200" cy="457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2776" name="Text Box 13"/>
          <p:cNvSpPr txBox="1">
            <a:spLocks noChangeArrowheads="1"/>
          </p:cNvSpPr>
          <p:nvPr/>
        </p:nvSpPr>
        <p:spPr bwMode="auto">
          <a:xfrm>
            <a:off x="4572000" y="2971800"/>
            <a:ext cx="413446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構造体の</a:t>
            </a:r>
          </a:p>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ポインタ渡しに関係する</a:t>
            </a:r>
          </a:p>
        </p:txBody>
      </p:sp>
      <p:sp>
        <p:nvSpPr>
          <p:cNvPr id="32777" name="Line 14"/>
          <p:cNvSpPr>
            <a:spLocks noChangeShapeType="1"/>
          </p:cNvSpPr>
          <p:nvPr/>
        </p:nvSpPr>
        <p:spPr bwMode="auto">
          <a:xfrm flipH="1" flipV="1">
            <a:off x="3810000" y="2286000"/>
            <a:ext cx="838200" cy="762000"/>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2778" name="Line 15"/>
          <p:cNvSpPr>
            <a:spLocks noChangeShapeType="1"/>
          </p:cNvSpPr>
          <p:nvPr/>
        </p:nvSpPr>
        <p:spPr bwMode="auto">
          <a:xfrm flipH="1">
            <a:off x="3810000" y="3962400"/>
            <a:ext cx="838200" cy="838200"/>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2779"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51519A4-08F4-471B-B879-55C3A48E6114}" type="slidenum">
              <a:rPr lang="en-US" altLang="ja-JP">
                <a:latin typeface="Calibri" panose="020F0502020204030204" pitchFamily="34" charset="0"/>
                <a:ea typeface="メイリオ" panose="020B0604030504040204" pitchFamily="50" charset="-128"/>
              </a:rPr>
              <a:pPr/>
              <a:t>15</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837350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81000" y="304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latin typeface="Calibri" panose="020F0502020204030204" pitchFamily="34" charset="0"/>
              <a:cs typeface="Calibri" panose="020F0502020204030204" pitchFamily="34" charset="0"/>
            </a:endParaRPr>
          </a:p>
        </p:txBody>
      </p:sp>
      <p:sp>
        <p:nvSpPr>
          <p:cNvPr id="34819" name="Text Box 3"/>
          <p:cNvSpPr txBox="1">
            <a:spLocks noChangeArrowheads="1"/>
          </p:cNvSpPr>
          <p:nvPr/>
        </p:nvSpPr>
        <p:spPr bwMode="auto">
          <a:xfrm>
            <a:off x="152400" y="38100"/>
            <a:ext cx="8763000" cy="4785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5000"/>
              </a:lnSpc>
              <a:spcBef>
                <a:spcPct val="0"/>
              </a:spcBef>
              <a:buFontTx/>
              <a:buNone/>
            </a:pPr>
            <a:endParaRPr lang="en-US" altLang="ja-JP" sz="2000" dirty="0">
              <a:latin typeface="Calibri" panose="020F0502020204030204" pitchFamily="34" charset="0"/>
              <a:cs typeface="Calibri" panose="020F0502020204030204" pitchFamily="34" charset="0"/>
            </a:endParaRPr>
          </a:p>
          <a:p>
            <a:pPr eaLnBrk="1" hangingPunct="1">
              <a:buFontTx/>
              <a:buNone/>
            </a:pP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main()</a:t>
            </a:r>
          </a:p>
          <a:p>
            <a:pPr eaLnBrk="1" hangingPunct="1">
              <a:buFontTx/>
              <a:buNone/>
            </a:pPr>
            <a:r>
              <a:rPr lang="en-US" altLang="ja-JP" sz="2000" dirty="0">
                <a:latin typeface="Calibri" panose="020F0502020204030204" pitchFamily="34" charset="0"/>
                <a:cs typeface="Calibri" panose="020F0502020204030204" pitchFamily="34" charset="0"/>
              </a:rPr>
              <a:t>{</a:t>
            </a:r>
          </a:p>
          <a:p>
            <a:pPr eaLnBrk="1" hangingPunct="1">
              <a:buFontTx/>
              <a:buNone/>
            </a:pPr>
            <a:r>
              <a:rPr lang="en-US" altLang="ja-JP" sz="2000" dirty="0">
                <a:solidFill>
                  <a:schemeClr val="tx2"/>
                </a:solidFill>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a[3];</a:t>
            </a:r>
          </a:p>
          <a:p>
            <a:pPr eaLnBrk="1" hangingPunct="1">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a:t>
            </a:r>
          </a:p>
          <a:p>
            <a:pPr eaLnBrk="1" hangingPunct="1">
              <a:buFontTx/>
              <a:buNone/>
            </a:pPr>
            <a:r>
              <a:rPr lang="en-US" altLang="ja-JP" sz="2000" dirty="0">
                <a:latin typeface="Calibri" panose="020F0502020204030204" pitchFamily="34" charset="0"/>
                <a:cs typeface="Calibri" panose="020F0502020204030204" pitchFamily="34" charset="0"/>
              </a:rPr>
              <a:t>    for (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 0;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&lt; 3;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 ) {</a:t>
            </a:r>
          </a:p>
          <a:p>
            <a:pPr eaLnBrk="1" hangingPunct="1">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read_person</a:t>
            </a:r>
            <a:r>
              <a:rPr lang="en-US" altLang="ja-JP" sz="2000" dirty="0">
                <a:latin typeface="Calibri" panose="020F0502020204030204" pitchFamily="34" charset="0"/>
                <a:cs typeface="Calibri" panose="020F0502020204030204" pitchFamily="34" charset="0"/>
              </a:rPr>
              <a:t>( </a:t>
            </a:r>
            <a:r>
              <a:rPr lang="en-US" altLang="ja-JP" sz="2000" dirty="0">
                <a:solidFill>
                  <a:schemeClr val="tx2"/>
                </a:solidFill>
                <a:latin typeface="Calibri" panose="020F0502020204030204" pitchFamily="34" charset="0"/>
                <a:cs typeface="Calibri" panose="020F0502020204030204" pitchFamily="34" charset="0"/>
              </a:rPr>
              <a:t>&amp;a[</a:t>
            </a:r>
            <a:r>
              <a:rPr lang="en-US" altLang="ja-JP" sz="2000" dirty="0" err="1">
                <a:solidFill>
                  <a:schemeClr val="tx2"/>
                </a:solidFill>
                <a:latin typeface="Calibri" panose="020F0502020204030204" pitchFamily="34" charset="0"/>
                <a:cs typeface="Calibri" panose="020F0502020204030204" pitchFamily="34" charset="0"/>
              </a:rPr>
              <a:t>i</a:t>
            </a:r>
            <a:r>
              <a:rPr lang="en-US" altLang="ja-JP" sz="2000" dirty="0">
                <a:solidFill>
                  <a:schemeClr val="tx2"/>
                </a:solidFill>
                <a:latin typeface="Calibri" panose="020F0502020204030204" pitchFamily="34" charset="0"/>
                <a:cs typeface="Calibri" panose="020F0502020204030204" pitchFamily="34" charset="0"/>
              </a:rPr>
              <a:t>]</a:t>
            </a:r>
            <a:r>
              <a:rPr lang="en-US" altLang="ja-JP" sz="2000" dirty="0">
                <a:latin typeface="Calibri" panose="020F0502020204030204" pitchFamily="34" charset="0"/>
                <a:cs typeface="Calibri" panose="020F0502020204030204" pitchFamily="34" charset="0"/>
              </a:rPr>
              <a:t> ); </a:t>
            </a:r>
          </a:p>
          <a:p>
            <a:pPr eaLnBrk="1" hangingPunct="1">
              <a:buFontTx/>
              <a:buNone/>
            </a:pPr>
            <a:r>
              <a:rPr lang="en-US" altLang="ja-JP" sz="2000" dirty="0">
                <a:latin typeface="Calibri" panose="020F0502020204030204" pitchFamily="34" charset="0"/>
                <a:cs typeface="Calibri" panose="020F0502020204030204" pitchFamily="34" charset="0"/>
              </a:rPr>
              <a:t>    }</a:t>
            </a:r>
          </a:p>
          <a:p>
            <a:pPr eaLnBrk="1" hangingPunct="1">
              <a:buFontTx/>
              <a:buNone/>
            </a:pPr>
            <a:r>
              <a:rPr lang="en-US" altLang="ja-JP" sz="2000" dirty="0">
                <a:latin typeface="Calibri" panose="020F0502020204030204" pitchFamily="34" charset="0"/>
                <a:cs typeface="Calibri" panose="020F0502020204030204" pitchFamily="34" charset="0"/>
              </a:rPr>
              <a:t>    for (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 0;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&lt; 3;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 ) {</a:t>
            </a:r>
          </a:p>
          <a:p>
            <a:pPr eaLnBrk="1" hangingPunct="1">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print_person</a:t>
            </a:r>
            <a:r>
              <a:rPr lang="en-US" altLang="ja-JP" sz="2000" dirty="0">
                <a:latin typeface="Calibri" panose="020F0502020204030204" pitchFamily="34" charset="0"/>
                <a:cs typeface="Calibri" panose="020F0502020204030204" pitchFamily="34" charset="0"/>
              </a:rPr>
              <a:t>( </a:t>
            </a:r>
            <a:r>
              <a:rPr lang="en-US" altLang="ja-JP" sz="2000" dirty="0">
                <a:solidFill>
                  <a:schemeClr val="tx2"/>
                </a:solidFill>
                <a:latin typeface="Calibri" panose="020F0502020204030204" pitchFamily="34" charset="0"/>
                <a:cs typeface="Calibri" panose="020F0502020204030204" pitchFamily="34" charset="0"/>
              </a:rPr>
              <a:t>&amp;a[</a:t>
            </a:r>
            <a:r>
              <a:rPr lang="en-US" altLang="ja-JP" sz="2000" dirty="0" err="1">
                <a:solidFill>
                  <a:schemeClr val="tx2"/>
                </a:solidFill>
                <a:latin typeface="Calibri" panose="020F0502020204030204" pitchFamily="34" charset="0"/>
                <a:cs typeface="Calibri" panose="020F0502020204030204" pitchFamily="34" charset="0"/>
              </a:rPr>
              <a:t>i</a:t>
            </a:r>
            <a:r>
              <a:rPr lang="en-US" altLang="ja-JP" sz="2000" dirty="0">
                <a:solidFill>
                  <a:schemeClr val="tx2"/>
                </a:solidFill>
                <a:latin typeface="Calibri" panose="020F0502020204030204" pitchFamily="34" charset="0"/>
                <a:cs typeface="Calibri" panose="020F0502020204030204" pitchFamily="34" charset="0"/>
              </a:rPr>
              <a:t>]</a:t>
            </a:r>
            <a:r>
              <a:rPr lang="en-US" altLang="ja-JP" sz="2000" dirty="0">
                <a:latin typeface="Calibri" panose="020F0502020204030204" pitchFamily="34" charset="0"/>
                <a:cs typeface="Calibri" panose="020F0502020204030204" pitchFamily="34" charset="0"/>
              </a:rPr>
              <a:t> ); </a:t>
            </a:r>
          </a:p>
          <a:p>
            <a:pPr eaLnBrk="1" hangingPunct="1">
              <a:buFontTx/>
              <a:buNone/>
            </a:pPr>
            <a:r>
              <a:rPr lang="en-US" altLang="ja-JP" sz="2000" dirty="0">
                <a:latin typeface="Calibri" panose="020F0502020204030204" pitchFamily="34" charset="0"/>
                <a:cs typeface="Calibri" panose="020F0502020204030204" pitchFamily="34" charset="0"/>
              </a:rPr>
              <a:t>    }</a:t>
            </a:r>
          </a:p>
          <a:p>
            <a:pPr eaLnBrk="1" hangingPunct="1">
              <a:buFontTx/>
              <a:buNone/>
            </a:pPr>
            <a:r>
              <a:rPr lang="en-US" altLang="ja-JP" sz="2000" dirty="0">
                <a:latin typeface="Calibri" panose="020F0502020204030204" pitchFamily="34" charset="0"/>
                <a:cs typeface="Calibri" panose="020F0502020204030204" pitchFamily="34" charset="0"/>
              </a:rPr>
              <a:t>    return 0; </a:t>
            </a:r>
          </a:p>
          <a:p>
            <a:pPr eaLnBrk="1" hangingPunct="1">
              <a:buFontTx/>
              <a:buNone/>
            </a:pPr>
            <a:r>
              <a:rPr lang="en-US" altLang="ja-JP" sz="2000" dirty="0">
                <a:latin typeface="Calibri" panose="020F0502020204030204" pitchFamily="34" charset="0"/>
                <a:cs typeface="Calibri" panose="020F0502020204030204" pitchFamily="34" charset="0"/>
              </a:rPr>
              <a:t>}</a:t>
            </a:r>
          </a:p>
        </p:txBody>
      </p:sp>
      <p:sp>
        <p:nvSpPr>
          <p:cNvPr id="34820" name="Rectangle 12"/>
          <p:cNvSpPr>
            <a:spLocks noChangeArrowheads="1"/>
          </p:cNvSpPr>
          <p:nvPr/>
        </p:nvSpPr>
        <p:spPr bwMode="auto">
          <a:xfrm>
            <a:off x="2057400" y="2133600"/>
            <a:ext cx="990600" cy="457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4821" name="Text Box 13"/>
          <p:cNvSpPr txBox="1">
            <a:spLocks noChangeArrowheads="1"/>
          </p:cNvSpPr>
          <p:nvPr/>
        </p:nvSpPr>
        <p:spPr bwMode="auto">
          <a:xfrm>
            <a:off x="4114800" y="2438400"/>
            <a:ext cx="413446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構造体の</a:t>
            </a:r>
          </a:p>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ポインタ渡しに関係する</a:t>
            </a:r>
          </a:p>
        </p:txBody>
      </p:sp>
      <p:sp>
        <p:nvSpPr>
          <p:cNvPr id="34822" name="Line 14"/>
          <p:cNvSpPr>
            <a:spLocks noChangeShapeType="1"/>
          </p:cNvSpPr>
          <p:nvPr/>
        </p:nvSpPr>
        <p:spPr bwMode="auto">
          <a:xfrm flipH="1" flipV="1">
            <a:off x="3048000" y="2362200"/>
            <a:ext cx="990600" cy="304800"/>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4823" name="Rectangle 15"/>
          <p:cNvSpPr>
            <a:spLocks noChangeArrowheads="1"/>
          </p:cNvSpPr>
          <p:nvPr/>
        </p:nvSpPr>
        <p:spPr bwMode="auto">
          <a:xfrm>
            <a:off x="2133600" y="3276600"/>
            <a:ext cx="990600" cy="457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4824" name="Line 16"/>
          <p:cNvSpPr>
            <a:spLocks noChangeShapeType="1"/>
          </p:cNvSpPr>
          <p:nvPr/>
        </p:nvSpPr>
        <p:spPr bwMode="auto">
          <a:xfrm flipH="1">
            <a:off x="3124200" y="3200400"/>
            <a:ext cx="990600" cy="304800"/>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4825"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278FCE8-62C8-4D79-A596-22FFA50901AD}" type="slidenum">
              <a:rPr lang="en-US" altLang="ja-JP">
                <a:latin typeface="Calibri" panose="020F0502020204030204" pitchFamily="34" charset="0"/>
                <a:ea typeface="メイリオ" panose="020B0604030504040204" pitchFamily="50" charset="-128"/>
              </a:rPr>
              <a:pPr/>
              <a:t>16</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406119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200"/>
            <a:ext cx="7772400" cy="685800"/>
          </a:xfrm>
        </p:spPr>
        <p:txBody>
          <a:bodyPr/>
          <a:lstStyle/>
          <a:p>
            <a:pPr eaLnBrk="1" hangingPunct="1"/>
            <a:r>
              <a:rPr lang="ja-JP" altLang="en-US"/>
              <a:t>構造体と関数</a:t>
            </a:r>
          </a:p>
        </p:txBody>
      </p:sp>
      <p:sp>
        <p:nvSpPr>
          <p:cNvPr id="36867" name="Text Box 3"/>
          <p:cNvSpPr txBox="1">
            <a:spLocks noChangeArrowheads="1"/>
          </p:cNvSpPr>
          <p:nvPr/>
        </p:nvSpPr>
        <p:spPr bwMode="auto">
          <a:xfrm>
            <a:off x="3390900" y="852488"/>
            <a:ext cx="2317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ja-JP" altLang="en-US" sz="2800" dirty="0">
                <a:latin typeface="Calibri" panose="020F0502020204030204" pitchFamily="34" charset="0"/>
                <a:cs typeface="Calibri" panose="020F0502020204030204" pitchFamily="34" charset="0"/>
              </a:rPr>
              <a:t>実行結果の例</a:t>
            </a:r>
          </a:p>
        </p:txBody>
      </p:sp>
      <p:sp>
        <p:nvSpPr>
          <p:cNvPr id="36868" name="Text Box 4"/>
          <p:cNvSpPr txBox="1">
            <a:spLocks noChangeArrowheads="1"/>
          </p:cNvSpPr>
          <p:nvPr/>
        </p:nvSpPr>
        <p:spPr bwMode="auto">
          <a:xfrm>
            <a:off x="685800" y="1447800"/>
            <a:ext cx="7772400" cy="5159375"/>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0000"/>
              </a:lnSpc>
              <a:buFontTx/>
              <a:buNone/>
            </a:pPr>
            <a:r>
              <a:rPr lang="en-US" altLang="ja-JP" sz="2800" dirty="0">
                <a:latin typeface="CS Times" pitchFamily="18" charset="0"/>
                <a:cs typeface="Calibri" panose="020F0502020204030204" pitchFamily="34" charset="0"/>
              </a:rPr>
              <a:t>name=Ken</a:t>
            </a:r>
          </a:p>
          <a:p>
            <a:pPr eaLnBrk="1" hangingPunct="1">
              <a:lnSpc>
                <a:spcPct val="80000"/>
              </a:lnSpc>
              <a:buFontTx/>
              <a:buNone/>
            </a:pPr>
            <a:r>
              <a:rPr lang="en-US" altLang="ja-JP" sz="2800" dirty="0">
                <a:latin typeface="CS Times" pitchFamily="18" charset="0"/>
                <a:cs typeface="Calibri" panose="020F0502020204030204" pitchFamily="34" charset="0"/>
              </a:rPr>
              <a:t>age=20</a:t>
            </a:r>
          </a:p>
          <a:p>
            <a:pPr eaLnBrk="1" hangingPunct="1">
              <a:lnSpc>
                <a:spcPct val="80000"/>
              </a:lnSpc>
              <a:buFontTx/>
              <a:buNone/>
            </a:pPr>
            <a:r>
              <a:rPr lang="en-US" altLang="ja-JP" sz="2800" dirty="0">
                <a:latin typeface="CS Times" pitchFamily="18" charset="0"/>
                <a:cs typeface="Calibri" panose="020F0502020204030204" pitchFamily="34" charset="0"/>
              </a:rPr>
              <a:t>address=</a:t>
            </a:r>
            <a:r>
              <a:rPr lang="en-US" altLang="ja-JP" sz="2800" dirty="0" err="1">
                <a:latin typeface="CS Times" pitchFamily="18" charset="0"/>
                <a:cs typeface="Calibri" panose="020F0502020204030204" pitchFamily="34" charset="0"/>
              </a:rPr>
              <a:t>NewYork</a:t>
            </a:r>
            <a:endParaRPr lang="en-US" altLang="ja-JP" sz="2800" dirty="0">
              <a:latin typeface="CS Times" pitchFamily="18" charset="0"/>
              <a:cs typeface="Calibri" panose="020F0502020204030204" pitchFamily="34" charset="0"/>
            </a:endParaRPr>
          </a:p>
          <a:p>
            <a:pPr eaLnBrk="1" hangingPunct="1">
              <a:lnSpc>
                <a:spcPct val="80000"/>
              </a:lnSpc>
              <a:buFontTx/>
              <a:buNone/>
            </a:pPr>
            <a:r>
              <a:rPr lang="en-US" altLang="ja-JP" sz="2800" dirty="0">
                <a:latin typeface="CS Times" pitchFamily="18" charset="0"/>
                <a:cs typeface="Calibri" panose="020F0502020204030204" pitchFamily="34" charset="0"/>
              </a:rPr>
              <a:t>name=Bill</a:t>
            </a:r>
          </a:p>
          <a:p>
            <a:pPr eaLnBrk="1" hangingPunct="1">
              <a:lnSpc>
                <a:spcPct val="80000"/>
              </a:lnSpc>
              <a:buFontTx/>
              <a:buNone/>
            </a:pPr>
            <a:r>
              <a:rPr lang="en-US" altLang="ja-JP" sz="2800" dirty="0">
                <a:latin typeface="CS Times" pitchFamily="18" charset="0"/>
                <a:cs typeface="Calibri" panose="020F0502020204030204" pitchFamily="34" charset="0"/>
              </a:rPr>
              <a:t>age=32</a:t>
            </a:r>
          </a:p>
          <a:p>
            <a:pPr eaLnBrk="1" hangingPunct="1">
              <a:lnSpc>
                <a:spcPct val="80000"/>
              </a:lnSpc>
              <a:buFontTx/>
              <a:buNone/>
            </a:pPr>
            <a:r>
              <a:rPr lang="en-US" altLang="ja-JP" sz="2800" dirty="0">
                <a:latin typeface="CS Times" pitchFamily="18" charset="0"/>
                <a:cs typeface="Calibri" panose="020F0502020204030204" pitchFamily="34" charset="0"/>
              </a:rPr>
              <a:t>address=</a:t>
            </a:r>
            <a:r>
              <a:rPr lang="en-US" altLang="ja-JP" sz="2800" dirty="0" err="1">
                <a:latin typeface="CS Times" pitchFamily="18" charset="0"/>
                <a:cs typeface="Calibri" panose="020F0502020204030204" pitchFamily="34" charset="0"/>
              </a:rPr>
              <a:t>HongKong</a:t>
            </a:r>
            <a:endParaRPr lang="en-US" altLang="ja-JP" sz="2800" dirty="0">
              <a:latin typeface="CS Times" pitchFamily="18" charset="0"/>
              <a:cs typeface="Calibri" panose="020F0502020204030204" pitchFamily="34" charset="0"/>
            </a:endParaRPr>
          </a:p>
          <a:p>
            <a:pPr eaLnBrk="1" hangingPunct="1">
              <a:lnSpc>
                <a:spcPct val="80000"/>
              </a:lnSpc>
              <a:buFontTx/>
              <a:buNone/>
            </a:pPr>
            <a:r>
              <a:rPr lang="en-US" altLang="ja-JP" sz="2800" dirty="0">
                <a:latin typeface="CS Times" pitchFamily="18" charset="0"/>
                <a:cs typeface="Calibri" panose="020F0502020204030204" pitchFamily="34" charset="0"/>
              </a:rPr>
              <a:t>name=Mike</a:t>
            </a:r>
          </a:p>
          <a:p>
            <a:pPr eaLnBrk="1" hangingPunct="1">
              <a:lnSpc>
                <a:spcPct val="80000"/>
              </a:lnSpc>
              <a:buFontTx/>
              <a:buNone/>
            </a:pPr>
            <a:r>
              <a:rPr lang="en-US" altLang="ja-JP" sz="2800" dirty="0">
                <a:latin typeface="CS Times" pitchFamily="18" charset="0"/>
                <a:cs typeface="Calibri" panose="020F0502020204030204" pitchFamily="34" charset="0"/>
              </a:rPr>
              <a:t>age=35</a:t>
            </a:r>
          </a:p>
          <a:p>
            <a:pPr eaLnBrk="1" hangingPunct="1">
              <a:lnSpc>
                <a:spcPct val="80000"/>
              </a:lnSpc>
              <a:buFontTx/>
              <a:buNone/>
            </a:pPr>
            <a:r>
              <a:rPr lang="en-US" altLang="ja-JP" sz="2800" dirty="0">
                <a:latin typeface="CS Times" pitchFamily="18" charset="0"/>
                <a:cs typeface="Calibri" panose="020F0502020204030204" pitchFamily="34" charset="0"/>
              </a:rPr>
              <a:t>address=Paris</a:t>
            </a:r>
          </a:p>
          <a:p>
            <a:pPr eaLnBrk="1" hangingPunct="1">
              <a:lnSpc>
                <a:spcPct val="80000"/>
              </a:lnSpc>
              <a:buFontTx/>
              <a:buNone/>
            </a:pPr>
            <a:r>
              <a:rPr lang="en-US" altLang="ja-JP" sz="2800" dirty="0">
                <a:latin typeface="CS Times" pitchFamily="18" charset="0"/>
                <a:cs typeface="Calibri" panose="020F0502020204030204" pitchFamily="34" charset="0"/>
              </a:rPr>
              <a:t>name=Ken, age=20, address=</a:t>
            </a:r>
            <a:r>
              <a:rPr lang="en-US" altLang="ja-JP" sz="2800" dirty="0" err="1">
                <a:latin typeface="CS Times" pitchFamily="18" charset="0"/>
                <a:cs typeface="Calibri" panose="020F0502020204030204" pitchFamily="34" charset="0"/>
              </a:rPr>
              <a:t>NewYork</a:t>
            </a:r>
            <a:endParaRPr lang="en-US" altLang="ja-JP" sz="2800" dirty="0">
              <a:latin typeface="CS Times" pitchFamily="18" charset="0"/>
              <a:cs typeface="Calibri" panose="020F0502020204030204" pitchFamily="34" charset="0"/>
            </a:endParaRPr>
          </a:p>
          <a:p>
            <a:pPr eaLnBrk="1" hangingPunct="1">
              <a:lnSpc>
                <a:spcPct val="80000"/>
              </a:lnSpc>
              <a:buFontTx/>
              <a:buNone/>
            </a:pPr>
            <a:r>
              <a:rPr lang="en-US" altLang="ja-JP" sz="2800" dirty="0">
                <a:latin typeface="CS Times" pitchFamily="18" charset="0"/>
                <a:cs typeface="Calibri" panose="020F0502020204030204" pitchFamily="34" charset="0"/>
              </a:rPr>
              <a:t>name=Bill, age=32, address=</a:t>
            </a:r>
            <a:r>
              <a:rPr lang="en-US" altLang="ja-JP" sz="2800" dirty="0" err="1">
                <a:latin typeface="CS Times" pitchFamily="18" charset="0"/>
                <a:cs typeface="Calibri" panose="020F0502020204030204" pitchFamily="34" charset="0"/>
              </a:rPr>
              <a:t>HongKong</a:t>
            </a:r>
            <a:endParaRPr lang="en-US" altLang="ja-JP" sz="2800" dirty="0">
              <a:latin typeface="CS Times" pitchFamily="18" charset="0"/>
              <a:cs typeface="Calibri" panose="020F0502020204030204" pitchFamily="34" charset="0"/>
            </a:endParaRPr>
          </a:p>
          <a:p>
            <a:pPr eaLnBrk="1" hangingPunct="1">
              <a:lnSpc>
                <a:spcPct val="80000"/>
              </a:lnSpc>
              <a:buFontTx/>
              <a:buNone/>
            </a:pPr>
            <a:r>
              <a:rPr lang="en-US" altLang="ja-JP" sz="2800" dirty="0">
                <a:latin typeface="CS Times" pitchFamily="18" charset="0"/>
                <a:cs typeface="Calibri" panose="020F0502020204030204" pitchFamily="34" charset="0"/>
              </a:rPr>
              <a:t>name=Mike, age=35, address=Paris </a:t>
            </a:r>
          </a:p>
        </p:txBody>
      </p:sp>
      <p:sp>
        <p:nvSpPr>
          <p:cNvPr id="36869"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4F730CA-EE55-4277-BF85-91755EF930B6}" type="slidenum">
              <a:rPr lang="en-US" altLang="ja-JP">
                <a:latin typeface="Calibri" panose="020F0502020204030204" pitchFamily="34" charset="0"/>
                <a:ea typeface="メイリオ" panose="020B0604030504040204" pitchFamily="50" charset="-128"/>
              </a:rPr>
              <a:pPr/>
              <a:t>17</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381270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63513"/>
            <a:ext cx="7772400" cy="822325"/>
          </a:xfrm>
        </p:spPr>
        <p:txBody>
          <a:bodyPr/>
          <a:lstStyle/>
          <a:p>
            <a:pPr eaLnBrk="1" hangingPunct="1"/>
            <a:r>
              <a:rPr lang="ja-JP" altLang="en-US"/>
              <a:t>関数呼び出しの流れ</a:t>
            </a:r>
          </a:p>
        </p:txBody>
      </p:sp>
      <p:sp>
        <p:nvSpPr>
          <p:cNvPr id="38915" name="Rectangle 3"/>
          <p:cNvSpPr>
            <a:spLocks noChangeArrowheads="1"/>
          </p:cNvSpPr>
          <p:nvPr/>
        </p:nvSpPr>
        <p:spPr bwMode="auto">
          <a:xfrm>
            <a:off x="568325" y="1981200"/>
            <a:ext cx="3105150" cy="350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8916" name="Text Box 4"/>
          <p:cNvSpPr txBox="1">
            <a:spLocks noChangeArrowheads="1"/>
          </p:cNvSpPr>
          <p:nvPr/>
        </p:nvSpPr>
        <p:spPr bwMode="auto">
          <a:xfrm>
            <a:off x="4388753" y="1219200"/>
            <a:ext cx="393678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u="sng" dirty="0" err="1">
                <a:latin typeface="Calibri" panose="020F0502020204030204" pitchFamily="34" charset="0"/>
                <a:cs typeface="Calibri" panose="020F0502020204030204" pitchFamily="34" charset="0"/>
              </a:rPr>
              <a:t>read_person</a:t>
            </a:r>
            <a:r>
              <a:rPr lang="ja-JP" altLang="en-US" sz="2400" u="sng" dirty="0">
                <a:latin typeface="Calibri" panose="020F0502020204030204" pitchFamily="34" charset="0"/>
                <a:cs typeface="Calibri" panose="020F0502020204030204" pitchFamily="34" charset="0"/>
              </a:rPr>
              <a:t>関数</a:t>
            </a:r>
          </a:p>
          <a:p>
            <a:pPr algn="ctr" eaLnBrk="1" hangingPunct="1">
              <a:spcBef>
                <a:spcPct val="0"/>
              </a:spcBef>
              <a:buFontTx/>
              <a:buNone/>
            </a:pPr>
            <a:r>
              <a:rPr lang="en-US" altLang="ja-JP" sz="2000" dirty="0">
                <a:solidFill>
                  <a:srgbClr val="006600"/>
                </a:solidFill>
                <a:latin typeface="Calibri" panose="020F0502020204030204" pitchFamily="34" charset="0"/>
                <a:cs typeface="Calibri" panose="020F0502020204030204" pitchFamily="34" charset="0"/>
              </a:rPr>
              <a:t>void </a:t>
            </a:r>
            <a:r>
              <a:rPr lang="en-US" altLang="ja-JP" sz="2000" dirty="0" err="1">
                <a:solidFill>
                  <a:srgbClr val="006600"/>
                </a:solidFill>
                <a:latin typeface="Calibri" panose="020F0502020204030204" pitchFamily="34" charset="0"/>
                <a:cs typeface="Calibri" panose="020F0502020204030204" pitchFamily="34" charset="0"/>
              </a:rPr>
              <a:t>read_person</a:t>
            </a:r>
            <a:r>
              <a:rPr lang="en-US" altLang="ja-JP" sz="2000" dirty="0">
                <a:solidFill>
                  <a:srgbClr val="006600"/>
                </a:solidFill>
                <a:latin typeface="Calibri" panose="020F0502020204030204" pitchFamily="34" charset="0"/>
                <a:cs typeface="Calibri" panose="020F0502020204030204" pitchFamily="34" charset="0"/>
              </a:rPr>
              <a:t>( </a:t>
            </a:r>
            <a:r>
              <a:rPr lang="en-US" altLang="ja-JP" sz="2000" dirty="0" err="1">
                <a:solidFill>
                  <a:srgbClr val="006600"/>
                </a:solidFill>
                <a:latin typeface="Calibri" panose="020F0502020204030204" pitchFamily="34" charset="0"/>
                <a:cs typeface="Calibri" panose="020F0502020204030204" pitchFamily="34" charset="0"/>
              </a:rPr>
              <a:t>struct</a:t>
            </a:r>
            <a:r>
              <a:rPr lang="en-US" altLang="ja-JP" sz="2000" dirty="0">
                <a:solidFill>
                  <a:srgbClr val="006600"/>
                </a:solidFill>
                <a:latin typeface="Calibri" panose="020F0502020204030204" pitchFamily="34" charset="0"/>
                <a:cs typeface="Calibri" panose="020F0502020204030204" pitchFamily="34" charset="0"/>
              </a:rPr>
              <a:t> Person* a )</a:t>
            </a:r>
          </a:p>
        </p:txBody>
      </p:sp>
      <p:sp>
        <p:nvSpPr>
          <p:cNvPr id="38917" name="AutoShape 5" descr="25%"/>
          <p:cNvSpPr>
            <a:spLocks noChangeArrowheads="1"/>
          </p:cNvSpPr>
          <p:nvPr/>
        </p:nvSpPr>
        <p:spPr bwMode="auto">
          <a:xfrm rot="-2008563">
            <a:off x="3368675" y="2298700"/>
            <a:ext cx="1828800" cy="381000"/>
          </a:xfrm>
          <a:prstGeom prst="rightArrow">
            <a:avLst>
              <a:gd name="adj1" fmla="val 50000"/>
              <a:gd name="adj2" fmla="val 120000"/>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8918" name="Rectangle 6"/>
          <p:cNvSpPr>
            <a:spLocks noChangeArrowheads="1"/>
          </p:cNvSpPr>
          <p:nvPr/>
        </p:nvSpPr>
        <p:spPr bwMode="auto">
          <a:xfrm>
            <a:off x="5064125" y="2057400"/>
            <a:ext cx="2514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8919" name="Text Box 7"/>
          <p:cNvSpPr txBox="1">
            <a:spLocks noChangeArrowheads="1"/>
          </p:cNvSpPr>
          <p:nvPr/>
        </p:nvSpPr>
        <p:spPr bwMode="auto">
          <a:xfrm>
            <a:off x="1334862" y="1144588"/>
            <a:ext cx="14911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u="sng" dirty="0">
                <a:latin typeface="Calibri" panose="020F0502020204030204" pitchFamily="34" charset="0"/>
                <a:cs typeface="Calibri" panose="020F0502020204030204" pitchFamily="34" charset="0"/>
              </a:rPr>
              <a:t>main </a:t>
            </a:r>
            <a:r>
              <a:rPr lang="ja-JP" altLang="en-US" sz="2400" u="sng" dirty="0">
                <a:latin typeface="Calibri" panose="020F0502020204030204" pitchFamily="34" charset="0"/>
                <a:cs typeface="Calibri" panose="020F0502020204030204" pitchFamily="34" charset="0"/>
              </a:rPr>
              <a:t>関数</a:t>
            </a:r>
          </a:p>
          <a:p>
            <a:pPr algn="ctr" eaLnBrk="1" hangingPunct="1">
              <a:spcBef>
                <a:spcPct val="0"/>
              </a:spcBef>
              <a:buFontTx/>
              <a:buNone/>
            </a:pPr>
            <a:r>
              <a:rPr lang="en-US" altLang="ja-JP" sz="2400" dirty="0" err="1">
                <a:solidFill>
                  <a:srgbClr val="006600"/>
                </a:solidFill>
                <a:latin typeface="Calibri" panose="020F0502020204030204" pitchFamily="34" charset="0"/>
                <a:cs typeface="Calibri" panose="020F0502020204030204" pitchFamily="34" charset="0"/>
              </a:rPr>
              <a:t>int</a:t>
            </a:r>
            <a:r>
              <a:rPr lang="en-US" altLang="ja-JP" sz="2400" dirty="0">
                <a:solidFill>
                  <a:srgbClr val="006600"/>
                </a:solidFill>
                <a:latin typeface="Calibri" panose="020F0502020204030204" pitchFamily="34" charset="0"/>
                <a:cs typeface="Calibri" panose="020F0502020204030204" pitchFamily="34" charset="0"/>
              </a:rPr>
              <a:t> main()</a:t>
            </a:r>
          </a:p>
        </p:txBody>
      </p:sp>
      <p:sp>
        <p:nvSpPr>
          <p:cNvPr id="38920" name="Rectangle 8"/>
          <p:cNvSpPr>
            <a:spLocks noChangeArrowheads="1"/>
          </p:cNvSpPr>
          <p:nvPr/>
        </p:nvSpPr>
        <p:spPr bwMode="auto">
          <a:xfrm>
            <a:off x="622300" y="2724150"/>
            <a:ext cx="2876428"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err="1">
                <a:solidFill>
                  <a:srgbClr val="006600"/>
                </a:solidFill>
                <a:latin typeface="Calibri" panose="020F0502020204030204" pitchFamily="34" charset="0"/>
                <a:cs typeface="Calibri" panose="020F0502020204030204" pitchFamily="34" charset="0"/>
              </a:rPr>
              <a:t>read_person</a:t>
            </a:r>
            <a:r>
              <a:rPr lang="en-US" altLang="ja-JP" sz="2400" dirty="0">
                <a:solidFill>
                  <a:srgbClr val="006600"/>
                </a:solidFill>
                <a:latin typeface="Calibri" panose="020F0502020204030204" pitchFamily="34" charset="0"/>
                <a:cs typeface="Calibri" panose="020F0502020204030204" pitchFamily="34" charset="0"/>
              </a:rPr>
              <a:t>( &amp;a[</a:t>
            </a:r>
            <a:r>
              <a:rPr lang="en-US" altLang="ja-JP" sz="2400" dirty="0" err="1">
                <a:solidFill>
                  <a:srgbClr val="006600"/>
                </a:solidFill>
                <a:latin typeface="Calibri" panose="020F0502020204030204" pitchFamily="34" charset="0"/>
                <a:cs typeface="Calibri" panose="020F0502020204030204" pitchFamily="34" charset="0"/>
              </a:rPr>
              <a:t>i</a:t>
            </a:r>
            <a:r>
              <a:rPr lang="en-US" altLang="ja-JP" sz="2400" dirty="0">
                <a:solidFill>
                  <a:srgbClr val="006600"/>
                </a:solidFill>
                <a:latin typeface="Calibri" panose="020F0502020204030204" pitchFamily="34" charset="0"/>
                <a:cs typeface="Calibri" panose="020F0502020204030204" pitchFamily="34" charset="0"/>
              </a:rPr>
              <a:t>] );</a:t>
            </a:r>
          </a:p>
        </p:txBody>
      </p:sp>
      <p:sp>
        <p:nvSpPr>
          <p:cNvPr id="38921" name="Text Box 13"/>
          <p:cNvSpPr txBox="1">
            <a:spLocks noChangeArrowheads="1"/>
          </p:cNvSpPr>
          <p:nvPr/>
        </p:nvSpPr>
        <p:spPr bwMode="auto">
          <a:xfrm>
            <a:off x="1290638" y="2305050"/>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関数呼び出し</a:t>
            </a:r>
          </a:p>
        </p:txBody>
      </p:sp>
      <p:sp>
        <p:nvSpPr>
          <p:cNvPr id="38922" name="Rectangle 16"/>
          <p:cNvSpPr>
            <a:spLocks noChangeArrowheads="1"/>
          </p:cNvSpPr>
          <p:nvPr/>
        </p:nvSpPr>
        <p:spPr bwMode="auto">
          <a:xfrm>
            <a:off x="5826125" y="3200400"/>
            <a:ext cx="1055802"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return;</a:t>
            </a:r>
          </a:p>
        </p:txBody>
      </p:sp>
      <p:sp>
        <p:nvSpPr>
          <p:cNvPr id="38923" name="Line 18"/>
          <p:cNvSpPr>
            <a:spLocks noChangeShapeType="1"/>
          </p:cNvSpPr>
          <p:nvPr/>
        </p:nvSpPr>
        <p:spPr bwMode="auto">
          <a:xfrm flipH="1" flipV="1">
            <a:off x="3463925" y="3352800"/>
            <a:ext cx="23622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8924" name="Text Box 20"/>
          <p:cNvSpPr txBox="1">
            <a:spLocks noChangeArrowheads="1"/>
          </p:cNvSpPr>
          <p:nvPr/>
        </p:nvSpPr>
        <p:spPr bwMode="auto">
          <a:xfrm>
            <a:off x="6054725" y="2819400"/>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戻り</a:t>
            </a:r>
          </a:p>
        </p:txBody>
      </p:sp>
      <p:sp>
        <p:nvSpPr>
          <p:cNvPr id="38925" name="Rectangle 21"/>
          <p:cNvSpPr>
            <a:spLocks noChangeArrowheads="1"/>
          </p:cNvSpPr>
          <p:nvPr/>
        </p:nvSpPr>
        <p:spPr bwMode="auto">
          <a:xfrm>
            <a:off x="647700" y="3943350"/>
            <a:ext cx="2911246"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err="1">
                <a:solidFill>
                  <a:srgbClr val="006600"/>
                </a:solidFill>
                <a:latin typeface="Calibri" panose="020F0502020204030204" pitchFamily="34" charset="0"/>
                <a:cs typeface="Calibri" panose="020F0502020204030204" pitchFamily="34" charset="0"/>
              </a:rPr>
              <a:t>print_person</a:t>
            </a:r>
            <a:r>
              <a:rPr lang="en-US" altLang="ja-JP" sz="2400" dirty="0">
                <a:solidFill>
                  <a:srgbClr val="006600"/>
                </a:solidFill>
                <a:latin typeface="Calibri" panose="020F0502020204030204" pitchFamily="34" charset="0"/>
                <a:cs typeface="Calibri" panose="020F0502020204030204" pitchFamily="34" charset="0"/>
              </a:rPr>
              <a:t>( &amp;a[</a:t>
            </a:r>
            <a:r>
              <a:rPr lang="en-US" altLang="ja-JP" sz="2400" dirty="0" err="1">
                <a:solidFill>
                  <a:srgbClr val="006600"/>
                </a:solidFill>
                <a:latin typeface="Calibri" panose="020F0502020204030204" pitchFamily="34" charset="0"/>
                <a:cs typeface="Calibri" panose="020F0502020204030204" pitchFamily="34" charset="0"/>
              </a:rPr>
              <a:t>i</a:t>
            </a:r>
            <a:r>
              <a:rPr lang="en-US" altLang="ja-JP" sz="2400" dirty="0">
                <a:solidFill>
                  <a:srgbClr val="006600"/>
                </a:solidFill>
                <a:latin typeface="Calibri" panose="020F0502020204030204" pitchFamily="34" charset="0"/>
                <a:cs typeface="Calibri" panose="020F0502020204030204" pitchFamily="34" charset="0"/>
              </a:rPr>
              <a:t>] );</a:t>
            </a:r>
          </a:p>
        </p:txBody>
      </p:sp>
      <p:sp>
        <p:nvSpPr>
          <p:cNvPr id="38926" name="Text Box 22"/>
          <p:cNvSpPr txBox="1">
            <a:spLocks noChangeArrowheads="1"/>
          </p:cNvSpPr>
          <p:nvPr/>
        </p:nvSpPr>
        <p:spPr bwMode="auto">
          <a:xfrm>
            <a:off x="1316038" y="3524250"/>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関数呼び出し</a:t>
            </a:r>
          </a:p>
        </p:txBody>
      </p:sp>
      <p:sp>
        <p:nvSpPr>
          <p:cNvPr id="38927" name="Rectangle 28"/>
          <p:cNvSpPr>
            <a:spLocks noChangeArrowheads="1"/>
          </p:cNvSpPr>
          <p:nvPr/>
        </p:nvSpPr>
        <p:spPr bwMode="auto">
          <a:xfrm>
            <a:off x="5140325" y="5029200"/>
            <a:ext cx="2514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8928" name="Rectangle 29"/>
          <p:cNvSpPr>
            <a:spLocks noChangeArrowheads="1"/>
          </p:cNvSpPr>
          <p:nvPr/>
        </p:nvSpPr>
        <p:spPr bwMode="auto">
          <a:xfrm>
            <a:off x="5902325" y="6172200"/>
            <a:ext cx="1055802"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return;</a:t>
            </a:r>
          </a:p>
        </p:txBody>
      </p:sp>
      <p:sp>
        <p:nvSpPr>
          <p:cNvPr id="38929" name="Text Box 30"/>
          <p:cNvSpPr txBox="1">
            <a:spLocks noChangeArrowheads="1"/>
          </p:cNvSpPr>
          <p:nvPr/>
        </p:nvSpPr>
        <p:spPr bwMode="auto">
          <a:xfrm>
            <a:off x="6130925" y="5791200"/>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戻り</a:t>
            </a:r>
          </a:p>
        </p:txBody>
      </p:sp>
      <p:sp>
        <p:nvSpPr>
          <p:cNvPr id="38930" name="Line 31"/>
          <p:cNvSpPr>
            <a:spLocks noChangeShapeType="1"/>
          </p:cNvSpPr>
          <p:nvPr/>
        </p:nvSpPr>
        <p:spPr bwMode="auto">
          <a:xfrm flipH="1" flipV="1">
            <a:off x="3387725" y="4572000"/>
            <a:ext cx="2514600" cy="1828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38931" name="AutoShape 32" descr="25%"/>
          <p:cNvSpPr>
            <a:spLocks noChangeArrowheads="1"/>
          </p:cNvSpPr>
          <p:nvPr/>
        </p:nvSpPr>
        <p:spPr bwMode="auto">
          <a:xfrm rot="1704211">
            <a:off x="3463925" y="4419600"/>
            <a:ext cx="1752600" cy="381000"/>
          </a:xfrm>
          <a:prstGeom prst="rightArrow">
            <a:avLst>
              <a:gd name="adj1" fmla="val 50000"/>
              <a:gd name="adj2" fmla="val 115000"/>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38932" name="Text Box 33"/>
          <p:cNvSpPr txBox="1">
            <a:spLocks noChangeArrowheads="1"/>
          </p:cNvSpPr>
          <p:nvPr/>
        </p:nvSpPr>
        <p:spPr bwMode="auto">
          <a:xfrm>
            <a:off x="4394450" y="4191000"/>
            <a:ext cx="396666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u="sng" dirty="0" err="1">
                <a:latin typeface="Calibri" panose="020F0502020204030204" pitchFamily="34" charset="0"/>
                <a:cs typeface="Calibri" panose="020F0502020204030204" pitchFamily="34" charset="0"/>
              </a:rPr>
              <a:t>print_person</a:t>
            </a:r>
            <a:r>
              <a:rPr lang="ja-JP" altLang="en-US" sz="2400" u="sng" dirty="0">
                <a:latin typeface="Calibri" panose="020F0502020204030204" pitchFamily="34" charset="0"/>
                <a:cs typeface="Calibri" panose="020F0502020204030204" pitchFamily="34" charset="0"/>
              </a:rPr>
              <a:t>関数</a:t>
            </a:r>
          </a:p>
          <a:p>
            <a:pPr algn="ctr" eaLnBrk="1" hangingPunct="1">
              <a:spcBef>
                <a:spcPct val="0"/>
              </a:spcBef>
              <a:buFontTx/>
              <a:buNone/>
            </a:pPr>
            <a:r>
              <a:rPr lang="en-US" altLang="ja-JP" sz="2000" dirty="0">
                <a:solidFill>
                  <a:srgbClr val="006600"/>
                </a:solidFill>
                <a:latin typeface="Calibri" panose="020F0502020204030204" pitchFamily="34" charset="0"/>
                <a:cs typeface="Calibri" panose="020F0502020204030204" pitchFamily="34" charset="0"/>
              </a:rPr>
              <a:t>void </a:t>
            </a:r>
            <a:r>
              <a:rPr lang="en-US" altLang="ja-JP" sz="2000" dirty="0" err="1">
                <a:solidFill>
                  <a:srgbClr val="006600"/>
                </a:solidFill>
                <a:latin typeface="Calibri" panose="020F0502020204030204" pitchFamily="34" charset="0"/>
                <a:cs typeface="Calibri" panose="020F0502020204030204" pitchFamily="34" charset="0"/>
              </a:rPr>
              <a:t>print_person</a:t>
            </a:r>
            <a:r>
              <a:rPr lang="en-US" altLang="ja-JP" sz="2000" dirty="0">
                <a:solidFill>
                  <a:srgbClr val="006600"/>
                </a:solidFill>
                <a:latin typeface="Calibri" panose="020F0502020204030204" pitchFamily="34" charset="0"/>
                <a:cs typeface="Calibri" panose="020F0502020204030204" pitchFamily="34" charset="0"/>
              </a:rPr>
              <a:t>( </a:t>
            </a:r>
            <a:r>
              <a:rPr lang="en-US" altLang="ja-JP" sz="2000" dirty="0" err="1">
                <a:solidFill>
                  <a:srgbClr val="006600"/>
                </a:solidFill>
                <a:latin typeface="Calibri" panose="020F0502020204030204" pitchFamily="34" charset="0"/>
                <a:cs typeface="Calibri" panose="020F0502020204030204" pitchFamily="34" charset="0"/>
              </a:rPr>
              <a:t>struct</a:t>
            </a:r>
            <a:r>
              <a:rPr lang="en-US" altLang="ja-JP" sz="2000" dirty="0">
                <a:solidFill>
                  <a:srgbClr val="006600"/>
                </a:solidFill>
                <a:latin typeface="Calibri" panose="020F0502020204030204" pitchFamily="34" charset="0"/>
                <a:cs typeface="Calibri" panose="020F0502020204030204" pitchFamily="34" charset="0"/>
              </a:rPr>
              <a:t> Person* a )</a:t>
            </a:r>
          </a:p>
        </p:txBody>
      </p:sp>
      <p:sp>
        <p:nvSpPr>
          <p:cNvPr id="38933"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C7FEE75C-2214-4B33-B1E4-9644344DC066}" type="slidenum">
              <a:rPr lang="en-US" altLang="ja-JP">
                <a:latin typeface="Calibri" panose="020F0502020204030204" pitchFamily="34" charset="0"/>
                <a:ea typeface="メイリオ" panose="020B0604030504040204" pitchFamily="50" charset="-128"/>
              </a:rPr>
              <a:pPr/>
              <a:t>18</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534919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9"/>
          <p:cNvSpPr>
            <a:spLocks noGrp="1" noChangeArrowheads="1"/>
          </p:cNvSpPr>
          <p:nvPr>
            <p:ph type="body" idx="1"/>
          </p:nvPr>
        </p:nvSpPr>
        <p:spPr>
          <a:xfrm>
            <a:off x="533400" y="127000"/>
            <a:ext cx="8229600" cy="6578600"/>
          </a:xfrm>
        </p:spPr>
        <p:txBody>
          <a:bodyPr/>
          <a:lstStyle/>
          <a:p>
            <a:pPr eaLnBrk="1" hangingPunct="1">
              <a:lnSpc>
                <a:spcPct val="70000"/>
              </a:lnSpc>
              <a:spcBef>
                <a:spcPct val="5000"/>
              </a:spcBef>
              <a:buFontTx/>
              <a:buNone/>
            </a:pPr>
            <a:endParaRPr lang="en-US" altLang="ja-JP" sz="2400" dirty="0">
              <a:latin typeface="Calibri" panose="020F0502020204030204" pitchFamily="34" charset="0"/>
            </a:endParaRPr>
          </a:p>
          <a:p>
            <a:pPr eaLnBrk="1" hangingPunct="1">
              <a:lnSpc>
                <a:spcPct val="70000"/>
              </a:lnSpc>
              <a:spcBef>
                <a:spcPct val="5000"/>
              </a:spcBef>
              <a:buFontTx/>
              <a:buNone/>
            </a:pPr>
            <a:r>
              <a:rPr lang="en-US" altLang="ja-JP" sz="2000" dirty="0">
                <a:solidFill>
                  <a:schemeClr val="tx2"/>
                </a:solidFill>
                <a:latin typeface="Calibri" panose="020F0502020204030204" pitchFamily="34" charset="0"/>
              </a:rPr>
              <a:t>void </a:t>
            </a:r>
            <a:r>
              <a:rPr lang="en-US" altLang="ja-JP" sz="2000" dirty="0" err="1">
                <a:solidFill>
                  <a:schemeClr val="tx2"/>
                </a:solidFill>
                <a:latin typeface="Calibri" panose="020F0502020204030204" pitchFamily="34" charset="0"/>
              </a:rPr>
              <a:t>read_person</a:t>
            </a:r>
            <a:r>
              <a:rPr lang="en-US" altLang="ja-JP" sz="2000" dirty="0">
                <a:solidFill>
                  <a:schemeClr val="tx2"/>
                </a:solidFill>
                <a:latin typeface="Calibri" panose="020F0502020204030204" pitchFamily="34" charset="0"/>
              </a:rPr>
              <a:t>( </a:t>
            </a:r>
            <a:r>
              <a:rPr lang="en-US" altLang="ja-JP" sz="2000" dirty="0" err="1">
                <a:solidFill>
                  <a:schemeClr val="tx2"/>
                </a:solidFill>
                <a:latin typeface="Calibri" panose="020F0502020204030204" pitchFamily="34" charset="0"/>
              </a:rPr>
              <a:t>struct</a:t>
            </a:r>
            <a:r>
              <a:rPr lang="en-US" altLang="ja-JP" sz="2000" dirty="0">
                <a:solidFill>
                  <a:schemeClr val="tx2"/>
                </a:solidFill>
                <a:latin typeface="Calibri" panose="020F0502020204030204" pitchFamily="34" charset="0"/>
              </a:rPr>
              <a:t> Person* a )</a:t>
            </a:r>
          </a:p>
          <a:p>
            <a:pPr eaLnBrk="1" hangingPunct="1">
              <a:lnSpc>
                <a:spcPct val="70000"/>
              </a:lnSpc>
              <a:spcBef>
                <a:spcPct val="5000"/>
              </a:spcBef>
              <a:buFontTx/>
              <a:buNone/>
            </a:pPr>
            <a:r>
              <a:rPr lang="en-US" altLang="ja-JP" sz="2000" dirty="0">
                <a:latin typeface="Calibri" panose="020F0502020204030204" pitchFamily="34" charset="0"/>
              </a:rPr>
              <a:t>{</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printf</a:t>
            </a:r>
            <a:r>
              <a:rPr lang="en-US" altLang="ja-JP" sz="2000" dirty="0">
                <a:latin typeface="Calibri" panose="020F0502020204030204" pitchFamily="34" charset="0"/>
              </a:rPr>
              <a:t>("name=");</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scanf</a:t>
            </a:r>
            <a:r>
              <a:rPr lang="en-US" altLang="ja-JP" sz="2000" dirty="0">
                <a:latin typeface="Calibri" panose="020F0502020204030204" pitchFamily="34" charset="0"/>
              </a:rPr>
              <a:t>("%s", a-&gt;name );</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printf</a:t>
            </a:r>
            <a:r>
              <a:rPr lang="en-US" altLang="ja-JP" sz="2000" dirty="0">
                <a:latin typeface="Calibri" panose="020F0502020204030204" pitchFamily="34" charset="0"/>
              </a:rPr>
              <a:t>("age=");</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scanf</a:t>
            </a:r>
            <a:r>
              <a:rPr lang="en-US" altLang="ja-JP" sz="2000" dirty="0">
                <a:latin typeface="Calibri" panose="020F0502020204030204" pitchFamily="34" charset="0"/>
              </a:rPr>
              <a:t>("%d", &amp;a-&gt;age );</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printf</a:t>
            </a:r>
            <a:r>
              <a:rPr lang="en-US" altLang="ja-JP" sz="2000" dirty="0">
                <a:latin typeface="Calibri" panose="020F0502020204030204" pitchFamily="34" charset="0"/>
              </a:rPr>
              <a:t>("address=");</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scanf</a:t>
            </a:r>
            <a:r>
              <a:rPr lang="en-US" altLang="ja-JP" sz="2000" dirty="0">
                <a:latin typeface="Calibri" panose="020F0502020204030204" pitchFamily="34" charset="0"/>
              </a:rPr>
              <a:t>("%s", a-&gt;address );</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a:solidFill>
                  <a:schemeClr val="tx2"/>
                </a:solidFill>
                <a:latin typeface="Calibri" panose="020F0502020204030204" pitchFamily="34" charset="0"/>
              </a:rPr>
              <a:t>return</a:t>
            </a:r>
            <a:r>
              <a:rPr lang="en-US" altLang="ja-JP" sz="2000" dirty="0">
                <a:latin typeface="Calibri" panose="020F0502020204030204" pitchFamily="34" charset="0"/>
              </a:rPr>
              <a:t>; </a:t>
            </a:r>
          </a:p>
          <a:p>
            <a:pPr eaLnBrk="1" hangingPunct="1">
              <a:lnSpc>
                <a:spcPct val="70000"/>
              </a:lnSpc>
              <a:spcBef>
                <a:spcPct val="5000"/>
              </a:spcBef>
              <a:buFontTx/>
              <a:buNone/>
            </a:pPr>
            <a:r>
              <a:rPr lang="en-US" altLang="ja-JP" sz="2000" dirty="0">
                <a:latin typeface="Calibri" panose="020F0502020204030204" pitchFamily="34" charset="0"/>
              </a:rPr>
              <a:t>}</a:t>
            </a:r>
          </a:p>
          <a:p>
            <a:pPr eaLnBrk="1" hangingPunct="1">
              <a:lnSpc>
                <a:spcPct val="70000"/>
              </a:lnSpc>
              <a:spcBef>
                <a:spcPct val="5000"/>
              </a:spcBef>
              <a:buFontTx/>
              <a:buNone/>
            </a:pPr>
            <a:r>
              <a:rPr lang="en-US" altLang="ja-JP" sz="2000" dirty="0">
                <a:solidFill>
                  <a:schemeClr val="tx2"/>
                </a:solidFill>
                <a:latin typeface="Calibri" panose="020F0502020204030204" pitchFamily="34" charset="0"/>
              </a:rPr>
              <a:t>void </a:t>
            </a:r>
            <a:r>
              <a:rPr lang="en-US" altLang="ja-JP" sz="2000" dirty="0" err="1">
                <a:solidFill>
                  <a:schemeClr val="tx2"/>
                </a:solidFill>
                <a:latin typeface="Calibri" panose="020F0502020204030204" pitchFamily="34" charset="0"/>
              </a:rPr>
              <a:t>print_person</a:t>
            </a:r>
            <a:r>
              <a:rPr lang="en-US" altLang="ja-JP" sz="2000" dirty="0">
                <a:solidFill>
                  <a:schemeClr val="tx2"/>
                </a:solidFill>
                <a:latin typeface="Calibri" panose="020F0502020204030204" pitchFamily="34" charset="0"/>
              </a:rPr>
              <a:t>( </a:t>
            </a:r>
            <a:r>
              <a:rPr lang="en-US" altLang="ja-JP" sz="2000" dirty="0" err="1">
                <a:solidFill>
                  <a:schemeClr val="tx2"/>
                </a:solidFill>
                <a:latin typeface="Calibri" panose="020F0502020204030204" pitchFamily="34" charset="0"/>
              </a:rPr>
              <a:t>struct</a:t>
            </a:r>
            <a:r>
              <a:rPr lang="en-US" altLang="ja-JP" sz="2000" dirty="0">
                <a:solidFill>
                  <a:schemeClr val="tx2"/>
                </a:solidFill>
                <a:latin typeface="Calibri" panose="020F0502020204030204" pitchFamily="34" charset="0"/>
              </a:rPr>
              <a:t> Person* a )</a:t>
            </a:r>
          </a:p>
          <a:p>
            <a:pPr eaLnBrk="1" hangingPunct="1">
              <a:lnSpc>
                <a:spcPct val="70000"/>
              </a:lnSpc>
              <a:spcBef>
                <a:spcPct val="5000"/>
              </a:spcBef>
              <a:buFontTx/>
              <a:buNone/>
            </a:pPr>
            <a:r>
              <a:rPr lang="en-US" altLang="ja-JP" sz="2000" dirty="0">
                <a:latin typeface="Calibri" panose="020F0502020204030204" pitchFamily="34" charset="0"/>
              </a:rPr>
              <a:t>{</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printf</a:t>
            </a:r>
            <a:r>
              <a:rPr lang="en-US" altLang="ja-JP" sz="2000" dirty="0">
                <a:latin typeface="Calibri" panose="020F0502020204030204" pitchFamily="34" charset="0"/>
              </a:rPr>
              <a:t>( "name=%s, age=%d, address=%s\n", a-&gt;name, a-&gt;age, a-&gt;address );</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a:solidFill>
                  <a:schemeClr val="tx2"/>
                </a:solidFill>
                <a:latin typeface="Calibri" panose="020F0502020204030204" pitchFamily="34" charset="0"/>
              </a:rPr>
              <a:t>return</a:t>
            </a:r>
            <a:r>
              <a:rPr lang="en-US" altLang="ja-JP" sz="2000" dirty="0">
                <a:latin typeface="Calibri" panose="020F0502020204030204" pitchFamily="34" charset="0"/>
              </a:rPr>
              <a:t>; </a:t>
            </a:r>
          </a:p>
          <a:p>
            <a:pPr eaLnBrk="1" hangingPunct="1">
              <a:lnSpc>
                <a:spcPct val="70000"/>
              </a:lnSpc>
              <a:spcBef>
                <a:spcPct val="5000"/>
              </a:spcBef>
              <a:buFontTx/>
              <a:buNone/>
            </a:pPr>
            <a:r>
              <a:rPr lang="en-US" altLang="ja-JP" sz="2000" dirty="0">
                <a:latin typeface="Calibri" panose="020F0502020204030204" pitchFamily="34" charset="0"/>
              </a:rPr>
              <a:t>}</a:t>
            </a:r>
          </a:p>
          <a:p>
            <a:pPr eaLnBrk="1" hangingPunct="1">
              <a:lnSpc>
                <a:spcPct val="70000"/>
              </a:lnSpc>
              <a:spcBef>
                <a:spcPct val="5000"/>
              </a:spcBef>
              <a:buFontTx/>
              <a:buNone/>
            </a:pPr>
            <a:r>
              <a:rPr lang="en-US" altLang="ja-JP" sz="2000" dirty="0" err="1">
                <a:latin typeface="Calibri" panose="020F0502020204030204" pitchFamily="34" charset="0"/>
              </a:rPr>
              <a:t>int</a:t>
            </a:r>
            <a:r>
              <a:rPr lang="en-US" altLang="ja-JP" sz="2000" dirty="0">
                <a:latin typeface="Calibri" panose="020F0502020204030204" pitchFamily="34" charset="0"/>
              </a:rPr>
              <a:t> main()</a:t>
            </a:r>
          </a:p>
          <a:p>
            <a:pPr eaLnBrk="1" hangingPunct="1">
              <a:lnSpc>
                <a:spcPct val="70000"/>
              </a:lnSpc>
              <a:spcBef>
                <a:spcPct val="5000"/>
              </a:spcBef>
              <a:buFontTx/>
              <a:buNone/>
            </a:pPr>
            <a:r>
              <a:rPr lang="en-US" altLang="ja-JP" sz="2000" dirty="0">
                <a:latin typeface="Calibri" panose="020F0502020204030204" pitchFamily="34" charset="0"/>
              </a:rPr>
              <a:t>{</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struct</a:t>
            </a:r>
            <a:r>
              <a:rPr lang="en-US" altLang="ja-JP" sz="2000" dirty="0">
                <a:latin typeface="Calibri" panose="020F0502020204030204" pitchFamily="34" charset="0"/>
              </a:rPr>
              <a:t> Person a[3];</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latin typeface="Calibri" panose="020F0502020204030204" pitchFamily="34" charset="0"/>
              </a:rPr>
              <a:t>int</a:t>
            </a:r>
            <a:r>
              <a:rPr lang="en-US" altLang="ja-JP" sz="2000" dirty="0">
                <a:latin typeface="Calibri" panose="020F0502020204030204" pitchFamily="34" charset="0"/>
              </a:rPr>
              <a:t> </a:t>
            </a:r>
            <a:r>
              <a:rPr lang="en-US" altLang="ja-JP" sz="2000" dirty="0" err="1">
                <a:latin typeface="Calibri" panose="020F0502020204030204" pitchFamily="34" charset="0"/>
              </a:rPr>
              <a:t>i</a:t>
            </a:r>
            <a:r>
              <a:rPr lang="en-US" altLang="ja-JP" sz="2000" dirty="0">
                <a:latin typeface="Calibri" panose="020F0502020204030204" pitchFamily="34" charset="0"/>
              </a:rPr>
              <a:t>;</a:t>
            </a:r>
          </a:p>
          <a:p>
            <a:pPr eaLnBrk="1" hangingPunct="1">
              <a:lnSpc>
                <a:spcPct val="70000"/>
              </a:lnSpc>
              <a:spcBef>
                <a:spcPct val="5000"/>
              </a:spcBef>
              <a:buFontTx/>
              <a:buNone/>
            </a:pPr>
            <a:r>
              <a:rPr lang="en-US" altLang="ja-JP" sz="2000" dirty="0">
                <a:latin typeface="Calibri" panose="020F0502020204030204" pitchFamily="34" charset="0"/>
              </a:rPr>
              <a:t>    for ( </a:t>
            </a:r>
            <a:r>
              <a:rPr lang="en-US" altLang="ja-JP" sz="2000" dirty="0" err="1">
                <a:latin typeface="Calibri" panose="020F0502020204030204" pitchFamily="34" charset="0"/>
              </a:rPr>
              <a:t>i</a:t>
            </a:r>
            <a:r>
              <a:rPr lang="en-US" altLang="ja-JP" sz="2000" dirty="0">
                <a:latin typeface="Calibri" panose="020F0502020204030204" pitchFamily="34" charset="0"/>
              </a:rPr>
              <a:t> = 0; </a:t>
            </a:r>
            <a:r>
              <a:rPr lang="en-US" altLang="ja-JP" sz="2000" dirty="0" err="1">
                <a:latin typeface="Calibri" panose="020F0502020204030204" pitchFamily="34" charset="0"/>
              </a:rPr>
              <a:t>i</a:t>
            </a:r>
            <a:r>
              <a:rPr lang="en-US" altLang="ja-JP" sz="2000" dirty="0">
                <a:latin typeface="Calibri" panose="020F0502020204030204" pitchFamily="34" charset="0"/>
              </a:rPr>
              <a:t> &lt; 3; </a:t>
            </a:r>
            <a:r>
              <a:rPr lang="en-US" altLang="ja-JP" sz="2000" dirty="0" err="1">
                <a:latin typeface="Calibri" panose="020F0502020204030204" pitchFamily="34" charset="0"/>
              </a:rPr>
              <a:t>i</a:t>
            </a:r>
            <a:r>
              <a:rPr lang="en-US" altLang="ja-JP" sz="2000" dirty="0">
                <a:latin typeface="Calibri" panose="020F0502020204030204" pitchFamily="34" charset="0"/>
              </a:rPr>
              <a:t> ++ ) {</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solidFill>
                  <a:schemeClr val="tx2"/>
                </a:solidFill>
                <a:latin typeface="Calibri" panose="020F0502020204030204" pitchFamily="34" charset="0"/>
              </a:rPr>
              <a:t>read_person</a:t>
            </a:r>
            <a:r>
              <a:rPr lang="en-US" altLang="ja-JP" sz="2000" dirty="0">
                <a:solidFill>
                  <a:schemeClr val="tx2"/>
                </a:solidFill>
                <a:latin typeface="Calibri" panose="020F0502020204030204" pitchFamily="34" charset="0"/>
              </a:rPr>
              <a:t>( &amp;a[</a:t>
            </a:r>
            <a:r>
              <a:rPr lang="en-US" altLang="ja-JP" sz="2000" dirty="0" err="1">
                <a:solidFill>
                  <a:schemeClr val="tx2"/>
                </a:solidFill>
                <a:latin typeface="Calibri" panose="020F0502020204030204" pitchFamily="34" charset="0"/>
              </a:rPr>
              <a:t>i</a:t>
            </a:r>
            <a:r>
              <a:rPr lang="en-US" altLang="ja-JP" sz="2000" dirty="0">
                <a:solidFill>
                  <a:schemeClr val="tx2"/>
                </a:solidFill>
                <a:latin typeface="Calibri" panose="020F0502020204030204" pitchFamily="34" charset="0"/>
              </a:rPr>
              <a:t>] )</a:t>
            </a:r>
            <a:r>
              <a:rPr lang="en-US" altLang="ja-JP" sz="2000" dirty="0">
                <a:latin typeface="Calibri" panose="020F0502020204030204" pitchFamily="34" charset="0"/>
              </a:rPr>
              <a:t>; </a:t>
            </a:r>
          </a:p>
          <a:p>
            <a:pPr eaLnBrk="1" hangingPunct="1">
              <a:lnSpc>
                <a:spcPct val="70000"/>
              </a:lnSpc>
              <a:spcBef>
                <a:spcPct val="5000"/>
              </a:spcBef>
              <a:buFontTx/>
              <a:buNone/>
            </a:pPr>
            <a:r>
              <a:rPr lang="en-US" altLang="ja-JP" sz="2000" dirty="0">
                <a:latin typeface="Calibri" panose="020F0502020204030204" pitchFamily="34" charset="0"/>
              </a:rPr>
              <a:t>    }</a:t>
            </a:r>
          </a:p>
          <a:p>
            <a:pPr eaLnBrk="1" hangingPunct="1">
              <a:lnSpc>
                <a:spcPct val="70000"/>
              </a:lnSpc>
              <a:spcBef>
                <a:spcPct val="5000"/>
              </a:spcBef>
              <a:buFontTx/>
              <a:buNone/>
            </a:pPr>
            <a:r>
              <a:rPr lang="en-US" altLang="ja-JP" sz="2000" dirty="0">
                <a:latin typeface="Calibri" panose="020F0502020204030204" pitchFamily="34" charset="0"/>
              </a:rPr>
              <a:t>    for ( </a:t>
            </a:r>
            <a:r>
              <a:rPr lang="en-US" altLang="ja-JP" sz="2000" dirty="0" err="1">
                <a:latin typeface="Calibri" panose="020F0502020204030204" pitchFamily="34" charset="0"/>
              </a:rPr>
              <a:t>i</a:t>
            </a:r>
            <a:r>
              <a:rPr lang="en-US" altLang="ja-JP" sz="2000" dirty="0">
                <a:latin typeface="Calibri" panose="020F0502020204030204" pitchFamily="34" charset="0"/>
              </a:rPr>
              <a:t> = 0; </a:t>
            </a:r>
            <a:r>
              <a:rPr lang="en-US" altLang="ja-JP" sz="2000" dirty="0" err="1">
                <a:latin typeface="Calibri" panose="020F0502020204030204" pitchFamily="34" charset="0"/>
              </a:rPr>
              <a:t>i</a:t>
            </a:r>
            <a:r>
              <a:rPr lang="en-US" altLang="ja-JP" sz="2000" dirty="0">
                <a:latin typeface="Calibri" panose="020F0502020204030204" pitchFamily="34" charset="0"/>
              </a:rPr>
              <a:t> &lt; 3; </a:t>
            </a:r>
            <a:r>
              <a:rPr lang="en-US" altLang="ja-JP" sz="2000" dirty="0" err="1">
                <a:latin typeface="Calibri" panose="020F0502020204030204" pitchFamily="34" charset="0"/>
              </a:rPr>
              <a:t>i</a:t>
            </a:r>
            <a:r>
              <a:rPr lang="en-US" altLang="ja-JP" sz="2000" dirty="0">
                <a:latin typeface="Calibri" panose="020F0502020204030204" pitchFamily="34" charset="0"/>
              </a:rPr>
              <a:t> ++ ) {</a:t>
            </a:r>
          </a:p>
          <a:p>
            <a:pPr eaLnBrk="1" hangingPunct="1">
              <a:lnSpc>
                <a:spcPct val="70000"/>
              </a:lnSpc>
              <a:spcBef>
                <a:spcPct val="5000"/>
              </a:spcBef>
              <a:buFontTx/>
              <a:buNone/>
            </a:pPr>
            <a:r>
              <a:rPr lang="en-US" altLang="ja-JP" sz="2000" dirty="0">
                <a:latin typeface="Calibri" panose="020F0502020204030204" pitchFamily="34" charset="0"/>
              </a:rPr>
              <a:t>        </a:t>
            </a:r>
            <a:r>
              <a:rPr lang="en-US" altLang="ja-JP" sz="2000" dirty="0" err="1">
                <a:solidFill>
                  <a:schemeClr val="tx2"/>
                </a:solidFill>
                <a:latin typeface="Calibri" panose="020F0502020204030204" pitchFamily="34" charset="0"/>
              </a:rPr>
              <a:t>print_person</a:t>
            </a:r>
            <a:r>
              <a:rPr lang="en-US" altLang="ja-JP" sz="2000" dirty="0">
                <a:solidFill>
                  <a:schemeClr val="tx2"/>
                </a:solidFill>
                <a:latin typeface="Calibri" panose="020F0502020204030204" pitchFamily="34" charset="0"/>
              </a:rPr>
              <a:t>( &amp;a[</a:t>
            </a:r>
            <a:r>
              <a:rPr lang="en-US" altLang="ja-JP" sz="2000" dirty="0" err="1">
                <a:solidFill>
                  <a:schemeClr val="tx2"/>
                </a:solidFill>
                <a:latin typeface="Calibri" panose="020F0502020204030204" pitchFamily="34" charset="0"/>
              </a:rPr>
              <a:t>i</a:t>
            </a:r>
            <a:r>
              <a:rPr lang="en-US" altLang="ja-JP" sz="2000" dirty="0">
                <a:solidFill>
                  <a:schemeClr val="tx2"/>
                </a:solidFill>
                <a:latin typeface="Calibri" panose="020F0502020204030204" pitchFamily="34" charset="0"/>
              </a:rPr>
              <a:t>] )</a:t>
            </a:r>
            <a:r>
              <a:rPr lang="en-US" altLang="ja-JP" sz="2000" dirty="0">
                <a:latin typeface="Calibri" panose="020F0502020204030204" pitchFamily="34" charset="0"/>
              </a:rPr>
              <a:t>; </a:t>
            </a:r>
          </a:p>
          <a:p>
            <a:pPr eaLnBrk="1" hangingPunct="1">
              <a:lnSpc>
                <a:spcPct val="70000"/>
              </a:lnSpc>
              <a:spcBef>
                <a:spcPct val="5000"/>
              </a:spcBef>
              <a:buFontTx/>
              <a:buNone/>
            </a:pPr>
            <a:r>
              <a:rPr lang="en-US" altLang="ja-JP" sz="2000" dirty="0">
                <a:latin typeface="Calibri" panose="020F0502020204030204" pitchFamily="34" charset="0"/>
              </a:rPr>
              <a:t>    }</a:t>
            </a:r>
          </a:p>
          <a:p>
            <a:pPr eaLnBrk="1" hangingPunct="1">
              <a:lnSpc>
                <a:spcPct val="70000"/>
              </a:lnSpc>
              <a:spcBef>
                <a:spcPct val="5000"/>
              </a:spcBef>
              <a:buFontTx/>
              <a:buNone/>
            </a:pPr>
            <a:r>
              <a:rPr lang="en-US" altLang="ja-JP" sz="2000" dirty="0">
                <a:latin typeface="Calibri" panose="020F0502020204030204" pitchFamily="34" charset="0"/>
              </a:rPr>
              <a:t>    return 0; </a:t>
            </a:r>
          </a:p>
          <a:p>
            <a:pPr eaLnBrk="1" hangingPunct="1">
              <a:lnSpc>
                <a:spcPct val="70000"/>
              </a:lnSpc>
              <a:spcBef>
                <a:spcPct val="5000"/>
              </a:spcBef>
              <a:buFontTx/>
              <a:buNone/>
            </a:pPr>
            <a:r>
              <a:rPr lang="en-US" altLang="ja-JP" sz="2000" dirty="0"/>
              <a:t>}</a:t>
            </a:r>
          </a:p>
        </p:txBody>
      </p:sp>
      <p:sp>
        <p:nvSpPr>
          <p:cNvPr id="40963" name="Rectangle 2"/>
          <p:cNvSpPr>
            <a:spLocks noGrp="1" noChangeArrowheads="1"/>
          </p:cNvSpPr>
          <p:nvPr>
            <p:ph type="title"/>
          </p:nvPr>
        </p:nvSpPr>
        <p:spPr>
          <a:xfrm>
            <a:off x="990600" y="0"/>
            <a:ext cx="7772400" cy="550863"/>
          </a:xfrm>
        </p:spPr>
        <p:txBody>
          <a:bodyPr/>
          <a:lstStyle/>
          <a:p>
            <a:pPr eaLnBrk="1" hangingPunct="1"/>
            <a:r>
              <a:rPr lang="ja-JP" altLang="en-US" sz="3200"/>
              <a:t>プログラム実行順</a:t>
            </a:r>
          </a:p>
        </p:txBody>
      </p:sp>
      <p:sp>
        <p:nvSpPr>
          <p:cNvPr id="40964" name="Text Box 3"/>
          <p:cNvSpPr txBox="1">
            <a:spLocks noChangeArrowheads="1"/>
          </p:cNvSpPr>
          <p:nvPr/>
        </p:nvSpPr>
        <p:spPr bwMode="auto">
          <a:xfrm>
            <a:off x="471488" y="46386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①</a:t>
            </a:r>
          </a:p>
        </p:txBody>
      </p:sp>
      <p:sp>
        <p:nvSpPr>
          <p:cNvPr id="40965" name="Text Box 4"/>
          <p:cNvSpPr txBox="1">
            <a:spLocks noChangeArrowheads="1"/>
          </p:cNvSpPr>
          <p:nvPr/>
        </p:nvSpPr>
        <p:spPr bwMode="auto">
          <a:xfrm>
            <a:off x="471488" y="497205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②</a:t>
            </a:r>
          </a:p>
        </p:txBody>
      </p:sp>
      <p:sp>
        <p:nvSpPr>
          <p:cNvPr id="40966" name="Text Box 5"/>
          <p:cNvSpPr txBox="1">
            <a:spLocks noChangeArrowheads="1"/>
          </p:cNvSpPr>
          <p:nvPr/>
        </p:nvSpPr>
        <p:spPr bwMode="auto">
          <a:xfrm>
            <a:off x="471488" y="5286375"/>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⑩</a:t>
            </a:r>
          </a:p>
        </p:txBody>
      </p:sp>
      <p:sp>
        <p:nvSpPr>
          <p:cNvPr id="40967" name="Text Box 6"/>
          <p:cNvSpPr txBox="1">
            <a:spLocks noChangeArrowheads="1"/>
          </p:cNvSpPr>
          <p:nvPr/>
        </p:nvSpPr>
        <p:spPr bwMode="auto">
          <a:xfrm>
            <a:off x="471488" y="56388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⑪</a:t>
            </a:r>
          </a:p>
        </p:txBody>
      </p:sp>
      <p:sp>
        <p:nvSpPr>
          <p:cNvPr id="40968" name="Text Box 7"/>
          <p:cNvSpPr txBox="1">
            <a:spLocks noChangeArrowheads="1"/>
          </p:cNvSpPr>
          <p:nvPr/>
        </p:nvSpPr>
        <p:spPr bwMode="auto">
          <a:xfrm>
            <a:off x="457200" y="7620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③</a:t>
            </a:r>
          </a:p>
        </p:txBody>
      </p:sp>
      <p:sp>
        <p:nvSpPr>
          <p:cNvPr id="40969" name="Text Box 8"/>
          <p:cNvSpPr txBox="1">
            <a:spLocks noChangeArrowheads="1"/>
          </p:cNvSpPr>
          <p:nvPr/>
        </p:nvSpPr>
        <p:spPr bwMode="auto">
          <a:xfrm>
            <a:off x="457200" y="990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④</a:t>
            </a:r>
          </a:p>
        </p:txBody>
      </p:sp>
      <p:sp>
        <p:nvSpPr>
          <p:cNvPr id="40970" name="Rectangle 10"/>
          <p:cNvSpPr>
            <a:spLocks noChangeArrowheads="1"/>
          </p:cNvSpPr>
          <p:nvPr/>
        </p:nvSpPr>
        <p:spPr bwMode="auto">
          <a:xfrm>
            <a:off x="533400" y="457200"/>
            <a:ext cx="5029200" cy="22860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0971" name="Text Box 12"/>
          <p:cNvSpPr txBox="1">
            <a:spLocks noChangeArrowheads="1"/>
          </p:cNvSpPr>
          <p:nvPr/>
        </p:nvSpPr>
        <p:spPr bwMode="auto">
          <a:xfrm>
            <a:off x="5486400" y="990600"/>
            <a:ext cx="27465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u="sng" dirty="0" err="1">
                <a:solidFill>
                  <a:srgbClr val="006600"/>
                </a:solidFill>
                <a:latin typeface="Calibri" panose="020F0502020204030204" pitchFamily="34" charset="0"/>
                <a:cs typeface="Calibri" panose="020F0502020204030204" pitchFamily="34" charset="0"/>
              </a:rPr>
              <a:t>read_person</a:t>
            </a:r>
            <a:r>
              <a:rPr lang="ja-JP" altLang="en-US" sz="2800" u="sng" dirty="0">
                <a:solidFill>
                  <a:srgbClr val="006600"/>
                </a:solidFill>
                <a:latin typeface="Calibri" panose="020F0502020204030204" pitchFamily="34" charset="0"/>
                <a:cs typeface="Calibri" panose="020F0502020204030204" pitchFamily="34" charset="0"/>
              </a:rPr>
              <a:t>関数</a:t>
            </a:r>
          </a:p>
        </p:txBody>
      </p:sp>
      <p:sp>
        <p:nvSpPr>
          <p:cNvPr id="40972" name="Text Box 13"/>
          <p:cNvSpPr txBox="1">
            <a:spLocks noChangeArrowheads="1"/>
          </p:cNvSpPr>
          <p:nvPr/>
        </p:nvSpPr>
        <p:spPr bwMode="auto">
          <a:xfrm>
            <a:off x="5029200" y="5181600"/>
            <a:ext cx="16321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u="sng" dirty="0">
                <a:solidFill>
                  <a:srgbClr val="006600"/>
                </a:solidFill>
                <a:latin typeface="Calibri" panose="020F0502020204030204" pitchFamily="34" charset="0"/>
                <a:cs typeface="Calibri" panose="020F0502020204030204" pitchFamily="34" charset="0"/>
              </a:rPr>
              <a:t>main</a:t>
            </a:r>
            <a:r>
              <a:rPr lang="ja-JP" altLang="en-US" sz="2800" u="sng" dirty="0">
                <a:solidFill>
                  <a:srgbClr val="006600"/>
                </a:solidFill>
                <a:latin typeface="Calibri" panose="020F0502020204030204" pitchFamily="34" charset="0"/>
                <a:cs typeface="Calibri" panose="020F0502020204030204" pitchFamily="34" charset="0"/>
              </a:rPr>
              <a:t>関数</a:t>
            </a:r>
          </a:p>
        </p:txBody>
      </p:sp>
      <p:sp>
        <p:nvSpPr>
          <p:cNvPr id="40973" name="Rectangle 14"/>
          <p:cNvSpPr>
            <a:spLocks noChangeArrowheads="1"/>
          </p:cNvSpPr>
          <p:nvPr/>
        </p:nvSpPr>
        <p:spPr bwMode="auto">
          <a:xfrm>
            <a:off x="533400" y="3886200"/>
            <a:ext cx="3733800" cy="2743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0974" name="Text Box 17"/>
          <p:cNvSpPr txBox="1">
            <a:spLocks noChangeArrowheads="1"/>
          </p:cNvSpPr>
          <p:nvPr/>
        </p:nvSpPr>
        <p:spPr bwMode="auto">
          <a:xfrm>
            <a:off x="457200" y="30480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⑫</a:t>
            </a:r>
          </a:p>
        </p:txBody>
      </p:sp>
      <p:sp>
        <p:nvSpPr>
          <p:cNvPr id="40975" name="Text Box 18"/>
          <p:cNvSpPr txBox="1">
            <a:spLocks noChangeArrowheads="1"/>
          </p:cNvSpPr>
          <p:nvPr/>
        </p:nvSpPr>
        <p:spPr bwMode="auto">
          <a:xfrm>
            <a:off x="3352800" y="5622925"/>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u="sng" dirty="0">
                <a:solidFill>
                  <a:schemeClr val="tx2"/>
                </a:solidFill>
                <a:latin typeface="Calibri" panose="020F0502020204030204" pitchFamily="34" charset="0"/>
                <a:cs typeface="Calibri" panose="020F0502020204030204" pitchFamily="34" charset="0"/>
              </a:rPr>
              <a:t>関数呼び出し</a:t>
            </a:r>
          </a:p>
        </p:txBody>
      </p:sp>
      <p:sp>
        <p:nvSpPr>
          <p:cNvPr id="40976" name="Text Box 19"/>
          <p:cNvSpPr txBox="1">
            <a:spLocks noChangeArrowheads="1"/>
          </p:cNvSpPr>
          <p:nvPr/>
        </p:nvSpPr>
        <p:spPr bwMode="auto">
          <a:xfrm>
            <a:off x="1676400" y="2209800"/>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u="sng" dirty="0">
                <a:solidFill>
                  <a:schemeClr val="tx2"/>
                </a:solidFill>
                <a:latin typeface="Calibri" panose="020F0502020204030204" pitchFamily="34" charset="0"/>
                <a:cs typeface="Calibri" panose="020F0502020204030204" pitchFamily="34" charset="0"/>
              </a:rPr>
              <a:t>戻り</a:t>
            </a:r>
          </a:p>
        </p:txBody>
      </p:sp>
      <p:sp>
        <p:nvSpPr>
          <p:cNvPr id="40977" name="Freeform 20"/>
          <p:cNvSpPr>
            <a:spLocks/>
          </p:cNvSpPr>
          <p:nvPr/>
        </p:nvSpPr>
        <p:spPr bwMode="auto">
          <a:xfrm>
            <a:off x="228600" y="1143000"/>
            <a:ext cx="381000" cy="4038600"/>
          </a:xfrm>
          <a:custGeom>
            <a:avLst/>
            <a:gdLst>
              <a:gd name="T0" fmla="*/ 318335526 w 456"/>
              <a:gd name="T1" fmla="*/ 2147483646 h 2182"/>
              <a:gd name="T2" fmla="*/ 152186941 w 456"/>
              <a:gd name="T3" fmla="*/ 2147483646 h 2182"/>
              <a:gd name="T4" fmla="*/ 24433296 w 456"/>
              <a:gd name="T5" fmla="*/ 2147483646 h 2182"/>
              <a:gd name="T6" fmla="*/ 9075487 w 456"/>
              <a:gd name="T7" fmla="*/ 1990344978 h 2182"/>
              <a:gd name="T8" fmla="*/ 78187717 w 456"/>
              <a:gd name="T9" fmla="*/ 739955920 h 2182"/>
              <a:gd name="T10" fmla="*/ 194072711 w 456"/>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 h="2182">
                <a:moveTo>
                  <a:pt x="456" y="2182"/>
                </a:moveTo>
                <a:cubicBezTo>
                  <a:pt x="372" y="2143"/>
                  <a:pt x="288" y="2105"/>
                  <a:pt x="218" y="1977"/>
                </a:cubicBezTo>
                <a:cubicBezTo>
                  <a:pt x="148" y="1849"/>
                  <a:pt x="69" y="1645"/>
                  <a:pt x="35" y="1412"/>
                </a:cubicBezTo>
                <a:cubicBezTo>
                  <a:pt x="1" y="1179"/>
                  <a:pt x="0" y="780"/>
                  <a:pt x="13" y="581"/>
                </a:cubicBezTo>
                <a:cubicBezTo>
                  <a:pt x="26" y="382"/>
                  <a:pt x="68" y="313"/>
                  <a:pt x="112" y="216"/>
                </a:cubicBezTo>
                <a:cubicBezTo>
                  <a:pt x="156" y="119"/>
                  <a:pt x="217" y="59"/>
                  <a:pt x="278" y="0"/>
                </a:cubicBezTo>
              </a:path>
            </a:pathLst>
          </a:custGeom>
          <a:noFill/>
          <a:ln w="28575" cmpd="sng">
            <a:pattFill prst="pct50">
              <a:fgClr>
                <a:schemeClr val="tx2"/>
              </a:fgClr>
              <a:bgClr>
                <a:srgbClr val="FFFFFF"/>
              </a:bgClr>
            </a:patt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0978" name="Line 22"/>
          <p:cNvSpPr>
            <a:spLocks noChangeShapeType="1"/>
          </p:cNvSpPr>
          <p:nvPr/>
        </p:nvSpPr>
        <p:spPr bwMode="auto">
          <a:xfrm flipH="1">
            <a:off x="3429000" y="4648200"/>
            <a:ext cx="2057400" cy="304800"/>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0979" name="Text Box 23"/>
          <p:cNvSpPr txBox="1">
            <a:spLocks noChangeArrowheads="1"/>
          </p:cNvSpPr>
          <p:nvPr/>
        </p:nvSpPr>
        <p:spPr bwMode="auto">
          <a:xfrm>
            <a:off x="5486400" y="4191000"/>
            <a:ext cx="326243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main </a:t>
            </a:r>
            <a:r>
              <a:rPr lang="ja-JP" altLang="en-US" sz="2400" dirty="0">
                <a:solidFill>
                  <a:srgbClr val="006600"/>
                </a:solidFill>
                <a:latin typeface="Calibri" panose="020F0502020204030204" pitchFamily="34" charset="0"/>
                <a:cs typeface="Calibri" panose="020F0502020204030204" pitchFamily="34" charset="0"/>
              </a:rPr>
              <a:t>関数の先頭行</a:t>
            </a:r>
          </a:p>
          <a:p>
            <a:pPr eaLnBrk="1" hangingPunct="1">
              <a:spcBef>
                <a:spcPct val="0"/>
              </a:spcBef>
              <a:buFontTx/>
              <a:buNone/>
            </a:pPr>
            <a:r>
              <a:rPr lang="ja-JP" altLang="en-US" sz="2400" dirty="0">
                <a:solidFill>
                  <a:srgbClr val="006600"/>
                </a:solidFill>
                <a:latin typeface="Calibri" panose="020F0502020204030204" pitchFamily="34" charset="0"/>
                <a:cs typeface="Calibri" panose="020F0502020204030204" pitchFamily="34" charset="0"/>
              </a:rPr>
              <a:t>がプログラムの始まり</a:t>
            </a:r>
          </a:p>
        </p:txBody>
      </p:sp>
      <p:sp>
        <p:nvSpPr>
          <p:cNvPr id="40980" name="Text Box 24"/>
          <p:cNvSpPr txBox="1">
            <a:spLocks noChangeArrowheads="1"/>
          </p:cNvSpPr>
          <p:nvPr/>
        </p:nvSpPr>
        <p:spPr bwMode="auto">
          <a:xfrm>
            <a:off x="5638800" y="5867400"/>
            <a:ext cx="326243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rgbClr val="006600"/>
                </a:solidFill>
                <a:latin typeface="Calibri" panose="020F0502020204030204" pitchFamily="34" charset="0"/>
                <a:cs typeface="Calibri" panose="020F0502020204030204" pitchFamily="34" charset="0"/>
              </a:rPr>
              <a:t>main </a:t>
            </a:r>
            <a:r>
              <a:rPr lang="ja-JP" altLang="en-US" sz="2400" dirty="0">
                <a:solidFill>
                  <a:srgbClr val="006600"/>
                </a:solidFill>
                <a:latin typeface="Calibri" panose="020F0502020204030204" pitchFamily="34" charset="0"/>
                <a:cs typeface="Calibri" panose="020F0502020204030204" pitchFamily="34" charset="0"/>
              </a:rPr>
              <a:t>関数内の </a:t>
            </a:r>
            <a:r>
              <a:rPr lang="en-US" altLang="ja-JP" sz="2400" dirty="0">
                <a:solidFill>
                  <a:srgbClr val="006600"/>
                </a:solidFill>
                <a:latin typeface="Calibri" panose="020F0502020204030204" pitchFamily="34" charset="0"/>
                <a:cs typeface="Calibri" panose="020F0502020204030204" pitchFamily="34" charset="0"/>
              </a:rPr>
              <a:t>return </a:t>
            </a:r>
          </a:p>
          <a:p>
            <a:pPr eaLnBrk="1" hangingPunct="1">
              <a:spcBef>
                <a:spcPct val="0"/>
              </a:spcBef>
              <a:buFontTx/>
              <a:buNone/>
            </a:pPr>
            <a:r>
              <a:rPr lang="ja-JP" altLang="en-US" sz="2400" dirty="0">
                <a:solidFill>
                  <a:srgbClr val="006600"/>
                </a:solidFill>
                <a:latin typeface="Calibri" panose="020F0502020204030204" pitchFamily="34" charset="0"/>
                <a:cs typeface="Calibri" panose="020F0502020204030204" pitchFamily="34" charset="0"/>
              </a:rPr>
              <a:t>がプログラムの終わり</a:t>
            </a:r>
          </a:p>
        </p:txBody>
      </p:sp>
      <p:sp>
        <p:nvSpPr>
          <p:cNvPr id="40981" name="Line 25"/>
          <p:cNvSpPr>
            <a:spLocks noChangeShapeType="1"/>
          </p:cNvSpPr>
          <p:nvPr/>
        </p:nvSpPr>
        <p:spPr bwMode="auto">
          <a:xfrm flipH="1" flipV="1">
            <a:off x="1752600" y="6324600"/>
            <a:ext cx="3886200" cy="76200"/>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0982" name="Rectangle 26"/>
          <p:cNvSpPr>
            <a:spLocks noChangeArrowheads="1"/>
          </p:cNvSpPr>
          <p:nvPr/>
        </p:nvSpPr>
        <p:spPr bwMode="auto">
          <a:xfrm>
            <a:off x="533400" y="2743200"/>
            <a:ext cx="8229600" cy="10668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0983" name="Text Box 27"/>
          <p:cNvSpPr txBox="1">
            <a:spLocks noChangeArrowheads="1"/>
          </p:cNvSpPr>
          <p:nvPr/>
        </p:nvSpPr>
        <p:spPr bwMode="auto">
          <a:xfrm>
            <a:off x="6324600" y="2224088"/>
            <a:ext cx="27896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u="sng" dirty="0" err="1">
                <a:solidFill>
                  <a:srgbClr val="006600"/>
                </a:solidFill>
                <a:latin typeface="Calibri" panose="020F0502020204030204" pitchFamily="34" charset="0"/>
                <a:cs typeface="Calibri" panose="020F0502020204030204" pitchFamily="34" charset="0"/>
              </a:rPr>
              <a:t>print_person</a:t>
            </a:r>
            <a:r>
              <a:rPr lang="ja-JP" altLang="en-US" sz="2800" u="sng" dirty="0">
                <a:solidFill>
                  <a:srgbClr val="006600"/>
                </a:solidFill>
                <a:latin typeface="Calibri" panose="020F0502020204030204" pitchFamily="34" charset="0"/>
                <a:cs typeface="Calibri" panose="020F0502020204030204" pitchFamily="34" charset="0"/>
              </a:rPr>
              <a:t>関数</a:t>
            </a:r>
          </a:p>
        </p:txBody>
      </p:sp>
      <p:sp>
        <p:nvSpPr>
          <p:cNvPr id="40984" name="Text Box 28"/>
          <p:cNvSpPr txBox="1">
            <a:spLocks noChangeArrowheads="1"/>
          </p:cNvSpPr>
          <p:nvPr/>
        </p:nvSpPr>
        <p:spPr bwMode="auto">
          <a:xfrm>
            <a:off x="1676400" y="3352800"/>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u="sng" dirty="0">
                <a:solidFill>
                  <a:schemeClr val="tx2"/>
                </a:solidFill>
                <a:latin typeface="Calibri" panose="020F0502020204030204" pitchFamily="34" charset="0"/>
                <a:cs typeface="Calibri" panose="020F0502020204030204" pitchFamily="34" charset="0"/>
              </a:rPr>
              <a:t>戻り</a:t>
            </a:r>
          </a:p>
        </p:txBody>
      </p:sp>
      <p:sp>
        <p:nvSpPr>
          <p:cNvPr id="40985" name="Text Box 29"/>
          <p:cNvSpPr txBox="1">
            <a:spLocks noChangeArrowheads="1"/>
          </p:cNvSpPr>
          <p:nvPr/>
        </p:nvSpPr>
        <p:spPr bwMode="auto">
          <a:xfrm>
            <a:off x="3352800" y="4953000"/>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u="sng" dirty="0">
                <a:solidFill>
                  <a:schemeClr val="tx2"/>
                </a:solidFill>
                <a:latin typeface="Calibri" panose="020F0502020204030204" pitchFamily="34" charset="0"/>
                <a:cs typeface="Calibri" panose="020F0502020204030204" pitchFamily="34" charset="0"/>
              </a:rPr>
              <a:t>関数呼び出し</a:t>
            </a:r>
          </a:p>
        </p:txBody>
      </p:sp>
      <p:sp>
        <p:nvSpPr>
          <p:cNvPr id="40986" name="Text Box 30"/>
          <p:cNvSpPr txBox="1">
            <a:spLocks noChangeArrowheads="1"/>
          </p:cNvSpPr>
          <p:nvPr/>
        </p:nvSpPr>
        <p:spPr bwMode="auto">
          <a:xfrm>
            <a:off x="457200" y="12192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⑤</a:t>
            </a:r>
          </a:p>
        </p:txBody>
      </p:sp>
      <p:sp>
        <p:nvSpPr>
          <p:cNvPr id="40987" name="Text Box 31"/>
          <p:cNvSpPr txBox="1">
            <a:spLocks noChangeArrowheads="1"/>
          </p:cNvSpPr>
          <p:nvPr/>
        </p:nvSpPr>
        <p:spPr bwMode="auto">
          <a:xfrm>
            <a:off x="457200" y="14478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⑥</a:t>
            </a:r>
          </a:p>
        </p:txBody>
      </p:sp>
      <p:sp>
        <p:nvSpPr>
          <p:cNvPr id="40988" name="Text Box 32"/>
          <p:cNvSpPr txBox="1">
            <a:spLocks noChangeArrowheads="1"/>
          </p:cNvSpPr>
          <p:nvPr/>
        </p:nvSpPr>
        <p:spPr bwMode="auto">
          <a:xfrm>
            <a:off x="457200" y="16764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⑦</a:t>
            </a:r>
          </a:p>
        </p:txBody>
      </p:sp>
      <p:sp>
        <p:nvSpPr>
          <p:cNvPr id="40989" name="Text Box 33"/>
          <p:cNvSpPr txBox="1">
            <a:spLocks noChangeArrowheads="1"/>
          </p:cNvSpPr>
          <p:nvPr/>
        </p:nvSpPr>
        <p:spPr bwMode="auto">
          <a:xfrm>
            <a:off x="457200" y="19050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⑧</a:t>
            </a:r>
          </a:p>
        </p:txBody>
      </p:sp>
      <p:sp>
        <p:nvSpPr>
          <p:cNvPr id="40990" name="Text Box 34"/>
          <p:cNvSpPr txBox="1">
            <a:spLocks noChangeArrowheads="1"/>
          </p:cNvSpPr>
          <p:nvPr/>
        </p:nvSpPr>
        <p:spPr bwMode="auto">
          <a:xfrm>
            <a:off x="457200" y="21336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⑨</a:t>
            </a:r>
          </a:p>
        </p:txBody>
      </p:sp>
      <p:sp>
        <p:nvSpPr>
          <p:cNvPr id="40991" name="Freeform 36"/>
          <p:cNvSpPr>
            <a:spLocks/>
          </p:cNvSpPr>
          <p:nvPr/>
        </p:nvSpPr>
        <p:spPr bwMode="auto">
          <a:xfrm>
            <a:off x="228600" y="3276600"/>
            <a:ext cx="381000" cy="2590800"/>
          </a:xfrm>
          <a:custGeom>
            <a:avLst/>
            <a:gdLst>
              <a:gd name="T0" fmla="*/ 318335526 w 456"/>
              <a:gd name="T1" fmla="*/ 2147483646 h 2182"/>
              <a:gd name="T2" fmla="*/ 152186941 w 456"/>
              <a:gd name="T3" fmla="*/ 2147483646 h 2182"/>
              <a:gd name="T4" fmla="*/ 24433296 w 456"/>
              <a:gd name="T5" fmla="*/ 1990641536 h 2182"/>
              <a:gd name="T6" fmla="*/ 9075487 w 456"/>
              <a:gd name="T7" fmla="*/ 819095312 h 2182"/>
              <a:gd name="T8" fmla="*/ 78187717 w 456"/>
              <a:gd name="T9" fmla="*/ 304517550 h 2182"/>
              <a:gd name="T10" fmla="*/ 194072711 w 456"/>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 h="2182">
                <a:moveTo>
                  <a:pt x="456" y="2182"/>
                </a:moveTo>
                <a:cubicBezTo>
                  <a:pt x="372" y="2143"/>
                  <a:pt x="288" y="2105"/>
                  <a:pt x="218" y="1977"/>
                </a:cubicBezTo>
                <a:cubicBezTo>
                  <a:pt x="148" y="1849"/>
                  <a:pt x="69" y="1645"/>
                  <a:pt x="35" y="1412"/>
                </a:cubicBezTo>
                <a:cubicBezTo>
                  <a:pt x="1" y="1179"/>
                  <a:pt x="0" y="780"/>
                  <a:pt x="13" y="581"/>
                </a:cubicBezTo>
                <a:cubicBezTo>
                  <a:pt x="26" y="382"/>
                  <a:pt x="68" y="313"/>
                  <a:pt x="112" y="216"/>
                </a:cubicBezTo>
                <a:cubicBezTo>
                  <a:pt x="156" y="119"/>
                  <a:pt x="217" y="59"/>
                  <a:pt x="278" y="0"/>
                </a:cubicBezTo>
              </a:path>
            </a:pathLst>
          </a:custGeom>
          <a:noFill/>
          <a:ln w="28575" cmpd="sng">
            <a:pattFill prst="pct50">
              <a:fgClr>
                <a:schemeClr val="tx2"/>
              </a:fgClr>
              <a:bgClr>
                <a:srgbClr val="FFFFFF"/>
              </a:bgClr>
            </a:patt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0992" name="Text Box 37"/>
          <p:cNvSpPr txBox="1">
            <a:spLocks noChangeArrowheads="1"/>
          </p:cNvSpPr>
          <p:nvPr/>
        </p:nvSpPr>
        <p:spPr bwMode="auto">
          <a:xfrm>
            <a:off x="457200" y="33528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⑬</a:t>
            </a:r>
          </a:p>
        </p:txBody>
      </p:sp>
      <p:sp>
        <p:nvSpPr>
          <p:cNvPr id="40993" name="Text Box 38"/>
          <p:cNvSpPr txBox="1">
            <a:spLocks noChangeArrowheads="1"/>
          </p:cNvSpPr>
          <p:nvPr/>
        </p:nvSpPr>
        <p:spPr bwMode="auto">
          <a:xfrm>
            <a:off x="457200" y="60198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solidFill>
                  <a:schemeClr val="tx2"/>
                </a:solidFill>
                <a:latin typeface="Calibri" panose="020F0502020204030204" pitchFamily="34" charset="0"/>
                <a:cs typeface="Calibri" panose="020F0502020204030204" pitchFamily="34" charset="0"/>
              </a:rPr>
              <a:t>⑭</a:t>
            </a:r>
          </a:p>
        </p:txBody>
      </p:sp>
      <p:sp>
        <p:nvSpPr>
          <p:cNvPr id="40994"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AFEAF92-1466-4FA8-92C5-9BB25FEB5431}" type="slidenum">
              <a:rPr lang="en-US" altLang="ja-JP">
                <a:latin typeface="Calibri" panose="020F0502020204030204" pitchFamily="34" charset="0"/>
                <a:ea typeface="メイリオ" panose="020B0604030504040204" pitchFamily="50" charset="-128"/>
              </a:rPr>
              <a:pPr/>
              <a:t>19</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61942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04800"/>
            <a:ext cx="7772400" cy="1143000"/>
          </a:xfrm>
        </p:spPr>
        <p:txBody>
          <a:bodyPr/>
          <a:lstStyle/>
          <a:p>
            <a:pPr eaLnBrk="1" hangingPunct="1"/>
            <a:r>
              <a:rPr lang="ja-JP" altLang="en-US" dirty="0">
                <a:solidFill>
                  <a:srgbClr val="FF0000"/>
                </a:solidFill>
              </a:rPr>
              <a:t>内容</a:t>
            </a:r>
          </a:p>
        </p:txBody>
      </p:sp>
      <p:sp>
        <p:nvSpPr>
          <p:cNvPr id="6147" name="Rectangle 3"/>
          <p:cNvSpPr>
            <a:spLocks noGrp="1" noChangeArrowheads="1"/>
          </p:cNvSpPr>
          <p:nvPr>
            <p:ph type="body" idx="1"/>
          </p:nvPr>
        </p:nvSpPr>
        <p:spPr>
          <a:xfrm>
            <a:off x="1073150" y="1725613"/>
            <a:ext cx="7023100" cy="4065587"/>
          </a:xfrm>
        </p:spPr>
        <p:txBody>
          <a:bodyPr/>
          <a:lstStyle/>
          <a:p>
            <a:pPr eaLnBrk="1" hangingPunct="1">
              <a:lnSpc>
                <a:spcPct val="145000"/>
              </a:lnSpc>
              <a:buFontTx/>
              <a:buNone/>
            </a:pPr>
            <a:r>
              <a:rPr lang="ja-JP" altLang="en-US">
                <a:solidFill>
                  <a:schemeClr val="tx2"/>
                </a:solidFill>
              </a:rPr>
              <a:t>例題１．住所録</a:t>
            </a:r>
          </a:p>
          <a:p>
            <a:pPr eaLnBrk="1" hangingPunct="1">
              <a:lnSpc>
                <a:spcPct val="145000"/>
              </a:lnSpc>
              <a:buFontTx/>
              <a:buNone/>
            </a:pPr>
            <a:r>
              <a:rPr lang="ja-JP" altLang="en-US">
                <a:solidFill>
                  <a:schemeClr val="tx2"/>
                </a:solidFill>
              </a:rPr>
              <a:t>例題２．構造体と関数</a:t>
            </a:r>
          </a:p>
          <a:p>
            <a:pPr eaLnBrk="1" hangingPunct="1">
              <a:lnSpc>
                <a:spcPct val="145000"/>
              </a:lnSpc>
              <a:buFontTx/>
              <a:buNone/>
            </a:pPr>
            <a:r>
              <a:rPr lang="ja-JP" altLang="en-US">
                <a:solidFill>
                  <a:srgbClr val="0F006C"/>
                </a:solidFill>
              </a:rPr>
              <a:t>	構造体とは．構造体を扱う関数．</a:t>
            </a:r>
          </a:p>
          <a:p>
            <a:pPr eaLnBrk="1" hangingPunct="1">
              <a:lnSpc>
                <a:spcPct val="145000"/>
              </a:lnSpc>
              <a:buFontTx/>
              <a:buNone/>
            </a:pPr>
            <a:r>
              <a:rPr lang="ja-JP" altLang="en-US">
                <a:solidFill>
                  <a:schemeClr val="tx2"/>
                </a:solidFill>
              </a:rPr>
              <a:t>例題３．構造体のリスト</a:t>
            </a:r>
          </a:p>
          <a:p>
            <a:pPr eaLnBrk="1" hangingPunct="1">
              <a:lnSpc>
                <a:spcPct val="145000"/>
              </a:lnSpc>
            </a:pPr>
            <a:r>
              <a:rPr lang="ja-JP" altLang="en-US">
                <a:solidFill>
                  <a:srgbClr val="0F006C"/>
                </a:solidFill>
              </a:rPr>
              <a:t>構造体とポインタの組み合わせ</a:t>
            </a:r>
          </a:p>
          <a:p>
            <a:pPr eaLnBrk="1" hangingPunct="1">
              <a:lnSpc>
                <a:spcPct val="145000"/>
              </a:lnSpc>
              <a:buFontTx/>
              <a:buNone/>
            </a:pPr>
            <a:endParaRPr lang="ja-JP" altLang="en-US">
              <a:solidFill>
                <a:srgbClr val="0F006C"/>
              </a:solidFill>
            </a:endParaRPr>
          </a:p>
          <a:p>
            <a:pPr eaLnBrk="1" hangingPunct="1"/>
            <a:endParaRPr lang="ja-JP" altLang="en-US" sz="2400">
              <a:solidFill>
                <a:srgbClr val="000000"/>
              </a:solidFill>
            </a:endParaRPr>
          </a:p>
          <a:p>
            <a:pPr eaLnBrk="1" hangingPunct="1"/>
            <a:endParaRPr lang="en-US" altLang="ja-JP" sz="2000">
              <a:solidFill>
                <a:srgbClr val="000000"/>
              </a:solidFill>
            </a:endParaRPr>
          </a:p>
        </p:txBody>
      </p:sp>
      <p:sp>
        <p:nvSpPr>
          <p:cNvPr id="6148"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9CB71EE-5682-45B9-B39B-EFF569B9B0C8}" type="slidenum">
              <a:rPr lang="en-US" altLang="ja-JP">
                <a:latin typeface="Calibri" panose="020F0502020204030204" pitchFamily="34" charset="0"/>
                <a:ea typeface="メイリオ" panose="020B0604030504040204" pitchFamily="50" charset="-128"/>
              </a:rPr>
              <a:pPr/>
              <a:t>2</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279629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163513"/>
            <a:ext cx="7772400" cy="822325"/>
          </a:xfrm>
        </p:spPr>
        <p:txBody>
          <a:bodyPr/>
          <a:lstStyle/>
          <a:p>
            <a:pPr eaLnBrk="1" hangingPunct="1"/>
            <a:r>
              <a:rPr lang="ja-JP" altLang="en-US" sz="4000"/>
              <a:t>データの流れ</a:t>
            </a:r>
          </a:p>
        </p:txBody>
      </p:sp>
      <p:sp>
        <p:nvSpPr>
          <p:cNvPr id="43011" name="Text Box 13"/>
          <p:cNvSpPr txBox="1">
            <a:spLocks noChangeArrowheads="1"/>
          </p:cNvSpPr>
          <p:nvPr/>
        </p:nvSpPr>
        <p:spPr bwMode="auto">
          <a:xfrm>
            <a:off x="4114800" y="1828800"/>
            <a:ext cx="539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型</a:t>
            </a:r>
          </a:p>
        </p:txBody>
      </p:sp>
      <p:sp>
        <p:nvSpPr>
          <p:cNvPr id="43012" name="Text Box 14"/>
          <p:cNvSpPr txBox="1">
            <a:spLocks noChangeArrowheads="1"/>
          </p:cNvSpPr>
          <p:nvPr/>
        </p:nvSpPr>
        <p:spPr bwMode="auto">
          <a:xfrm>
            <a:off x="6553200" y="18288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仮引数</a:t>
            </a:r>
          </a:p>
        </p:txBody>
      </p:sp>
      <p:sp>
        <p:nvSpPr>
          <p:cNvPr id="43013" name="Text Box 15"/>
          <p:cNvSpPr txBox="1">
            <a:spLocks noChangeArrowheads="1"/>
          </p:cNvSpPr>
          <p:nvPr/>
        </p:nvSpPr>
        <p:spPr bwMode="auto">
          <a:xfrm>
            <a:off x="1143000" y="3124200"/>
            <a:ext cx="285071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① </a:t>
            </a:r>
            <a:r>
              <a:rPr lang="ja-JP" altLang="en-US" sz="2000" dirty="0">
                <a:solidFill>
                  <a:schemeClr val="accent2"/>
                </a:solidFill>
                <a:latin typeface="Calibri" panose="020F0502020204030204" pitchFamily="34" charset="0"/>
                <a:cs typeface="Calibri" panose="020F0502020204030204" pitchFamily="34" charset="0"/>
              </a:rPr>
              <a:t>メモリアドレスを，</a:t>
            </a:r>
          </a:p>
          <a:p>
            <a:pPr eaLnBrk="1" hangingPunct="1">
              <a:spcBef>
                <a:spcPct val="0"/>
              </a:spcBef>
              <a:buFontTx/>
              <a:buNone/>
            </a:pPr>
            <a:r>
              <a:rPr lang="en-US" altLang="ja-JP" sz="2000" dirty="0" err="1">
                <a:solidFill>
                  <a:schemeClr val="accent2"/>
                </a:solidFill>
                <a:latin typeface="Calibri" panose="020F0502020204030204" pitchFamily="34" charset="0"/>
                <a:cs typeface="Calibri" panose="020F0502020204030204" pitchFamily="34" charset="0"/>
              </a:rPr>
              <a:t>read_person</a:t>
            </a:r>
            <a:r>
              <a:rPr lang="en-US" altLang="ja-JP" sz="2000" dirty="0">
                <a:solidFill>
                  <a:schemeClr val="accent2"/>
                </a:solidFill>
                <a:latin typeface="Calibri" panose="020F0502020204030204" pitchFamily="34" charset="0"/>
                <a:cs typeface="Calibri" panose="020F0502020204030204" pitchFamily="34" charset="0"/>
              </a:rPr>
              <a:t> </a:t>
            </a:r>
            <a:r>
              <a:rPr lang="ja-JP" altLang="en-US" sz="2000" dirty="0">
                <a:solidFill>
                  <a:schemeClr val="accent2"/>
                </a:solidFill>
                <a:latin typeface="Calibri" panose="020F0502020204030204" pitchFamily="34" charset="0"/>
                <a:cs typeface="Calibri" panose="020F0502020204030204" pitchFamily="34" charset="0"/>
              </a:rPr>
              <a:t>関数に渡す</a:t>
            </a:r>
          </a:p>
        </p:txBody>
      </p:sp>
      <p:sp>
        <p:nvSpPr>
          <p:cNvPr id="43014" name="Text Box 16"/>
          <p:cNvSpPr txBox="1">
            <a:spLocks noChangeArrowheads="1"/>
          </p:cNvSpPr>
          <p:nvPr/>
        </p:nvSpPr>
        <p:spPr bwMode="auto">
          <a:xfrm>
            <a:off x="5105400" y="2209800"/>
            <a:ext cx="403187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②</a:t>
            </a:r>
            <a:r>
              <a:rPr lang="ja-JP" altLang="en-US" sz="2000" dirty="0">
                <a:solidFill>
                  <a:schemeClr val="accent2"/>
                </a:solidFill>
                <a:latin typeface="Calibri" panose="020F0502020204030204" pitchFamily="34" charset="0"/>
                <a:cs typeface="Calibri" panose="020F0502020204030204" pitchFamily="34" charset="0"/>
              </a:rPr>
              <a:t>メモリアドレスを受け取って，</a:t>
            </a:r>
          </a:p>
          <a:p>
            <a:pPr eaLnBrk="1" hangingPunct="1">
              <a:spcBef>
                <a:spcPct val="0"/>
              </a:spcBef>
              <a:buFontTx/>
              <a:buNone/>
            </a:pPr>
            <a:r>
              <a:rPr lang="ja-JP" altLang="en-US" sz="2000" dirty="0">
                <a:solidFill>
                  <a:schemeClr val="accent2"/>
                </a:solidFill>
                <a:latin typeface="Calibri" panose="020F0502020204030204" pitchFamily="34" charset="0"/>
                <a:cs typeface="Calibri" panose="020F0502020204030204" pitchFamily="34" charset="0"/>
              </a:rPr>
              <a:t>「</a:t>
            </a:r>
            <a:r>
              <a:rPr lang="en-US" altLang="ja-JP" sz="2000" dirty="0">
                <a:solidFill>
                  <a:schemeClr val="accent2"/>
                </a:solidFill>
                <a:latin typeface="Calibri" panose="020F0502020204030204" pitchFamily="34" charset="0"/>
                <a:cs typeface="Calibri" panose="020F0502020204030204" pitchFamily="34" charset="0"/>
              </a:rPr>
              <a:t>a</a:t>
            </a:r>
            <a:r>
              <a:rPr lang="ja-JP" altLang="en-US" sz="2000" dirty="0">
                <a:solidFill>
                  <a:schemeClr val="accent2"/>
                </a:solidFill>
                <a:latin typeface="Calibri" panose="020F0502020204030204" pitchFamily="34" charset="0"/>
                <a:cs typeface="Calibri" panose="020F0502020204030204" pitchFamily="34" charset="0"/>
              </a:rPr>
              <a:t>」という名前で使う</a:t>
            </a:r>
          </a:p>
        </p:txBody>
      </p:sp>
      <p:sp>
        <p:nvSpPr>
          <p:cNvPr id="43015" name="Text Box 17"/>
          <p:cNvSpPr txBox="1">
            <a:spLocks noChangeArrowheads="1"/>
          </p:cNvSpPr>
          <p:nvPr/>
        </p:nvSpPr>
        <p:spPr bwMode="auto">
          <a:xfrm>
            <a:off x="6965950" y="3048000"/>
            <a:ext cx="229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③main </a:t>
            </a:r>
            <a:r>
              <a:rPr lang="ja-JP" altLang="en-US" sz="2000" dirty="0">
                <a:solidFill>
                  <a:schemeClr val="accent2"/>
                </a:solidFill>
                <a:latin typeface="Calibri" panose="020F0502020204030204" pitchFamily="34" charset="0"/>
                <a:cs typeface="Calibri" panose="020F0502020204030204" pitchFamily="34" charset="0"/>
              </a:rPr>
              <a:t>関数には，</a:t>
            </a:r>
          </a:p>
          <a:p>
            <a:pPr eaLnBrk="1" hangingPunct="1">
              <a:spcBef>
                <a:spcPct val="0"/>
              </a:spcBef>
              <a:buFontTx/>
              <a:buNone/>
            </a:pPr>
            <a:r>
              <a:rPr lang="ja-JP" altLang="en-US" sz="2000" dirty="0">
                <a:solidFill>
                  <a:schemeClr val="accent2"/>
                </a:solidFill>
                <a:latin typeface="Calibri" panose="020F0502020204030204" pitchFamily="34" charset="0"/>
                <a:cs typeface="Calibri" panose="020F0502020204030204" pitchFamily="34" charset="0"/>
              </a:rPr>
              <a:t>何も返さない</a:t>
            </a:r>
          </a:p>
        </p:txBody>
      </p:sp>
      <p:sp>
        <p:nvSpPr>
          <p:cNvPr id="43016" name="Rectangle 18"/>
          <p:cNvSpPr>
            <a:spLocks noChangeArrowheads="1"/>
          </p:cNvSpPr>
          <p:nvPr/>
        </p:nvSpPr>
        <p:spPr bwMode="auto">
          <a:xfrm>
            <a:off x="568325" y="1981200"/>
            <a:ext cx="3105150" cy="3505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3017" name="Text Box 19"/>
          <p:cNvSpPr txBox="1">
            <a:spLocks noChangeArrowheads="1"/>
          </p:cNvSpPr>
          <p:nvPr/>
        </p:nvSpPr>
        <p:spPr bwMode="auto">
          <a:xfrm>
            <a:off x="4388753" y="1219200"/>
            <a:ext cx="393678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u="sng" dirty="0" err="1">
                <a:latin typeface="Calibri" panose="020F0502020204030204" pitchFamily="34" charset="0"/>
                <a:cs typeface="Calibri" panose="020F0502020204030204" pitchFamily="34" charset="0"/>
              </a:rPr>
              <a:t>read_person</a:t>
            </a:r>
            <a:r>
              <a:rPr lang="ja-JP" altLang="en-US" sz="2400" u="sng" dirty="0">
                <a:latin typeface="Calibri" panose="020F0502020204030204" pitchFamily="34" charset="0"/>
                <a:cs typeface="Calibri" panose="020F0502020204030204" pitchFamily="34" charset="0"/>
              </a:rPr>
              <a:t>関数</a:t>
            </a:r>
          </a:p>
          <a:p>
            <a:pPr algn="ctr" eaLnBrk="1" hangingPunct="1">
              <a:spcBef>
                <a:spcPct val="0"/>
              </a:spcBef>
              <a:buFontTx/>
              <a:buNone/>
            </a:pPr>
            <a:r>
              <a:rPr lang="en-US" altLang="ja-JP" sz="2000" dirty="0">
                <a:solidFill>
                  <a:schemeClr val="tx2"/>
                </a:solidFill>
                <a:latin typeface="Calibri" panose="020F0502020204030204" pitchFamily="34" charset="0"/>
                <a:cs typeface="Calibri" panose="020F0502020204030204" pitchFamily="34" charset="0"/>
              </a:rPr>
              <a:t>void</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read_person</a:t>
            </a:r>
            <a:r>
              <a:rPr lang="en-US" altLang="ja-JP" sz="2000" dirty="0">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a:t>
            </a:r>
            <a:r>
              <a:rPr lang="en-US" altLang="ja-JP" sz="2000" dirty="0">
                <a:latin typeface="Calibri" panose="020F0502020204030204" pitchFamily="34" charset="0"/>
                <a:cs typeface="Calibri" panose="020F0502020204030204" pitchFamily="34" charset="0"/>
              </a:rPr>
              <a:t> )</a:t>
            </a:r>
          </a:p>
        </p:txBody>
      </p:sp>
      <p:sp>
        <p:nvSpPr>
          <p:cNvPr id="43018" name="AutoShape 20" descr="25%"/>
          <p:cNvSpPr>
            <a:spLocks noChangeArrowheads="1"/>
          </p:cNvSpPr>
          <p:nvPr/>
        </p:nvSpPr>
        <p:spPr bwMode="auto">
          <a:xfrm rot="-1464174">
            <a:off x="3429000" y="2209800"/>
            <a:ext cx="1828800" cy="381000"/>
          </a:xfrm>
          <a:prstGeom prst="rightArrow">
            <a:avLst>
              <a:gd name="adj1" fmla="val 50000"/>
              <a:gd name="adj2" fmla="val 120000"/>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3019" name="Rectangle 21"/>
          <p:cNvSpPr>
            <a:spLocks noChangeArrowheads="1"/>
          </p:cNvSpPr>
          <p:nvPr/>
        </p:nvSpPr>
        <p:spPr bwMode="auto">
          <a:xfrm>
            <a:off x="5064125" y="2057400"/>
            <a:ext cx="2514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3020" name="Text Box 22"/>
          <p:cNvSpPr txBox="1">
            <a:spLocks noChangeArrowheads="1"/>
          </p:cNvSpPr>
          <p:nvPr/>
        </p:nvSpPr>
        <p:spPr bwMode="auto">
          <a:xfrm>
            <a:off x="1334862" y="1144588"/>
            <a:ext cx="14911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u="sng" dirty="0">
                <a:latin typeface="Calibri" panose="020F0502020204030204" pitchFamily="34" charset="0"/>
                <a:cs typeface="Calibri" panose="020F0502020204030204" pitchFamily="34" charset="0"/>
              </a:rPr>
              <a:t>main </a:t>
            </a:r>
            <a:r>
              <a:rPr lang="ja-JP" altLang="en-US" sz="2400" u="sng" dirty="0">
                <a:latin typeface="Calibri" panose="020F0502020204030204" pitchFamily="34" charset="0"/>
                <a:cs typeface="Calibri" panose="020F0502020204030204" pitchFamily="34" charset="0"/>
              </a:rPr>
              <a:t>関数</a:t>
            </a:r>
          </a:p>
          <a:p>
            <a:pPr algn="ctr" eaLnBrk="1" hangingPunct="1">
              <a:spcBef>
                <a:spcPct val="0"/>
              </a:spcBef>
              <a:buFontTx/>
              <a:buNone/>
            </a:pPr>
            <a:r>
              <a:rPr lang="en-US" altLang="ja-JP" sz="2400" dirty="0" err="1">
                <a:latin typeface="Calibri" panose="020F0502020204030204" pitchFamily="34" charset="0"/>
                <a:cs typeface="Calibri" panose="020F0502020204030204" pitchFamily="34" charset="0"/>
              </a:rPr>
              <a:t>int</a:t>
            </a:r>
            <a:r>
              <a:rPr lang="en-US" altLang="ja-JP" sz="2400" dirty="0">
                <a:latin typeface="Calibri" panose="020F0502020204030204" pitchFamily="34" charset="0"/>
                <a:cs typeface="Calibri" panose="020F0502020204030204" pitchFamily="34" charset="0"/>
              </a:rPr>
              <a:t> main()</a:t>
            </a:r>
          </a:p>
        </p:txBody>
      </p:sp>
      <p:sp>
        <p:nvSpPr>
          <p:cNvPr id="43021" name="Rectangle 23"/>
          <p:cNvSpPr>
            <a:spLocks noChangeArrowheads="1"/>
          </p:cNvSpPr>
          <p:nvPr/>
        </p:nvSpPr>
        <p:spPr bwMode="auto">
          <a:xfrm>
            <a:off x="622300" y="2628900"/>
            <a:ext cx="2876428"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read_person</a:t>
            </a:r>
            <a:r>
              <a:rPr lang="en-US" altLang="ja-JP" sz="2400" dirty="0">
                <a:latin typeface="Calibri" panose="020F0502020204030204" pitchFamily="34" charset="0"/>
                <a:cs typeface="Calibri" panose="020F0502020204030204" pitchFamily="34" charset="0"/>
              </a:rPr>
              <a:t>( </a:t>
            </a:r>
            <a:r>
              <a:rPr lang="en-US" altLang="ja-JP" sz="2400" dirty="0">
                <a:solidFill>
                  <a:schemeClr val="tx2"/>
                </a:solidFill>
                <a:latin typeface="Calibri" panose="020F0502020204030204" pitchFamily="34" charset="0"/>
                <a:cs typeface="Calibri" panose="020F0502020204030204" pitchFamily="34" charset="0"/>
              </a:rPr>
              <a:t>&amp;a[</a:t>
            </a:r>
            <a:r>
              <a:rPr lang="en-US" altLang="ja-JP" sz="2400" dirty="0" err="1">
                <a:solidFill>
                  <a:schemeClr val="tx2"/>
                </a:solidFill>
                <a:latin typeface="Calibri" panose="020F0502020204030204" pitchFamily="34" charset="0"/>
                <a:cs typeface="Calibri" panose="020F0502020204030204" pitchFamily="34" charset="0"/>
              </a:rPr>
              <a:t>i</a:t>
            </a:r>
            <a:r>
              <a:rPr lang="en-US" altLang="ja-JP" sz="2400" dirty="0">
                <a:solidFill>
                  <a:schemeClr val="tx2"/>
                </a:solidFill>
                <a:latin typeface="Calibri" panose="020F0502020204030204" pitchFamily="34" charset="0"/>
                <a:cs typeface="Calibri" panose="020F0502020204030204" pitchFamily="34" charset="0"/>
              </a:rPr>
              <a:t>]</a:t>
            </a:r>
            <a:r>
              <a:rPr lang="en-US" altLang="ja-JP" sz="2400" dirty="0">
                <a:latin typeface="Calibri" panose="020F0502020204030204" pitchFamily="34" charset="0"/>
                <a:cs typeface="Calibri" panose="020F0502020204030204" pitchFamily="34" charset="0"/>
              </a:rPr>
              <a:t> );</a:t>
            </a:r>
          </a:p>
        </p:txBody>
      </p:sp>
      <p:sp>
        <p:nvSpPr>
          <p:cNvPr id="43022" name="Text Box 24"/>
          <p:cNvSpPr txBox="1">
            <a:spLocks noChangeArrowheads="1"/>
          </p:cNvSpPr>
          <p:nvPr/>
        </p:nvSpPr>
        <p:spPr bwMode="auto">
          <a:xfrm>
            <a:off x="1290638" y="2209800"/>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関数呼び出し</a:t>
            </a:r>
          </a:p>
        </p:txBody>
      </p:sp>
      <p:sp>
        <p:nvSpPr>
          <p:cNvPr id="43023" name="Rectangle 25"/>
          <p:cNvSpPr>
            <a:spLocks noChangeArrowheads="1"/>
          </p:cNvSpPr>
          <p:nvPr/>
        </p:nvSpPr>
        <p:spPr bwMode="auto">
          <a:xfrm>
            <a:off x="5826125" y="3200400"/>
            <a:ext cx="1055802"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return;</a:t>
            </a:r>
          </a:p>
        </p:txBody>
      </p:sp>
      <p:sp>
        <p:nvSpPr>
          <p:cNvPr id="43024" name="Line 26"/>
          <p:cNvSpPr>
            <a:spLocks noChangeShapeType="1"/>
          </p:cNvSpPr>
          <p:nvPr/>
        </p:nvSpPr>
        <p:spPr bwMode="auto">
          <a:xfrm flipH="1" flipV="1">
            <a:off x="3429000" y="3200400"/>
            <a:ext cx="2397125"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3025" name="Text Box 27"/>
          <p:cNvSpPr txBox="1">
            <a:spLocks noChangeArrowheads="1"/>
          </p:cNvSpPr>
          <p:nvPr/>
        </p:nvSpPr>
        <p:spPr bwMode="auto">
          <a:xfrm>
            <a:off x="6054725" y="2819400"/>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戻り</a:t>
            </a:r>
          </a:p>
        </p:txBody>
      </p:sp>
      <p:sp>
        <p:nvSpPr>
          <p:cNvPr id="43026" name="Rectangle 28"/>
          <p:cNvSpPr>
            <a:spLocks noChangeArrowheads="1"/>
          </p:cNvSpPr>
          <p:nvPr/>
        </p:nvSpPr>
        <p:spPr bwMode="auto">
          <a:xfrm>
            <a:off x="647700" y="4248150"/>
            <a:ext cx="2911246"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print_person</a:t>
            </a:r>
            <a:r>
              <a:rPr lang="en-US" altLang="ja-JP" sz="2400" dirty="0">
                <a:latin typeface="Calibri" panose="020F0502020204030204" pitchFamily="34" charset="0"/>
                <a:cs typeface="Calibri" panose="020F0502020204030204" pitchFamily="34" charset="0"/>
              </a:rPr>
              <a:t>( </a:t>
            </a:r>
            <a:r>
              <a:rPr lang="en-US" altLang="ja-JP" sz="2400" dirty="0">
                <a:solidFill>
                  <a:schemeClr val="tx2"/>
                </a:solidFill>
                <a:latin typeface="Calibri" panose="020F0502020204030204" pitchFamily="34" charset="0"/>
                <a:cs typeface="Calibri" panose="020F0502020204030204" pitchFamily="34" charset="0"/>
              </a:rPr>
              <a:t>&amp;a[</a:t>
            </a:r>
            <a:r>
              <a:rPr lang="en-US" altLang="ja-JP" sz="2400" dirty="0" err="1">
                <a:solidFill>
                  <a:schemeClr val="tx2"/>
                </a:solidFill>
                <a:latin typeface="Calibri" panose="020F0502020204030204" pitchFamily="34" charset="0"/>
                <a:cs typeface="Calibri" panose="020F0502020204030204" pitchFamily="34" charset="0"/>
              </a:rPr>
              <a:t>i</a:t>
            </a:r>
            <a:r>
              <a:rPr lang="en-US" altLang="ja-JP" sz="2400" dirty="0">
                <a:solidFill>
                  <a:schemeClr val="tx2"/>
                </a:solidFill>
                <a:latin typeface="Calibri" panose="020F0502020204030204" pitchFamily="34" charset="0"/>
                <a:cs typeface="Calibri" panose="020F0502020204030204" pitchFamily="34" charset="0"/>
              </a:rPr>
              <a:t>]</a:t>
            </a:r>
            <a:r>
              <a:rPr lang="en-US" altLang="ja-JP" sz="2400" dirty="0">
                <a:latin typeface="Calibri" panose="020F0502020204030204" pitchFamily="34" charset="0"/>
                <a:cs typeface="Calibri" panose="020F0502020204030204" pitchFamily="34" charset="0"/>
              </a:rPr>
              <a:t> );</a:t>
            </a:r>
          </a:p>
        </p:txBody>
      </p:sp>
      <p:sp>
        <p:nvSpPr>
          <p:cNvPr id="43027" name="Text Box 29"/>
          <p:cNvSpPr txBox="1">
            <a:spLocks noChangeArrowheads="1"/>
          </p:cNvSpPr>
          <p:nvPr/>
        </p:nvSpPr>
        <p:spPr bwMode="auto">
          <a:xfrm>
            <a:off x="1316038" y="3829050"/>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関数呼び出し</a:t>
            </a:r>
          </a:p>
        </p:txBody>
      </p:sp>
      <p:sp>
        <p:nvSpPr>
          <p:cNvPr id="43028" name="Rectangle 30"/>
          <p:cNvSpPr>
            <a:spLocks noChangeArrowheads="1"/>
          </p:cNvSpPr>
          <p:nvPr/>
        </p:nvSpPr>
        <p:spPr bwMode="auto">
          <a:xfrm>
            <a:off x="5140325" y="5029200"/>
            <a:ext cx="2514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3029" name="Rectangle 31"/>
          <p:cNvSpPr>
            <a:spLocks noChangeArrowheads="1"/>
          </p:cNvSpPr>
          <p:nvPr/>
        </p:nvSpPr>
        <p:spPr bwMode="auto">
          <a:xfrm>
            <a:off x="5902325" y="6172200"/>
            <a:ext cx="1055802"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return;</a:t>
            </a:r>
          </a:p>
        </p:txBody>
      </p:sp>
      <p:sp>
        <p:nvSpPr>
          <p:cNvPr id="43030" name="Text Box 32"/>
          <p:cNvSpPr txBox="1">
            <a:spLocks noChangeArrowheads="1"/>
          </p:cNvSpPr>
          <p:nvPr/>
        </p:nvSpPr>
        <p:spPr bwMode="auto">
          <a:xfrm>
            <a:off x="6130925" y="5791200"/>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戻り</a:t>
            </a:r>
          </a:p>
        </p:txBody>
      </p:sp>
      <p:sp>
        <p:nvSpPr>
          <p:cNvPr id="43031" name="Line 33"/>
          <p:cNvSpPr>
            <a:spLocks noChangeShapeType="1"/>
          </p:cNvSpPr>
          <p:nvPr/>
        </p:nvSpPr>
        <p:spPr bwMode="auto">
          <a:xfrm flipH="1" flipV="1">
            <a:off x="3429000" y="4800600"/>
            <a:ext cx="2473325" cy="1600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3032" name="AutoShape 34" descr="25%"/>
          <p:cNvSpPr>
            <a:spLocks noChangeArrowheads="1"/>
          </p:cNvSpPr>
          <p:nvPr/>
        </p:nvSpPr>
        <p:spPr bwMode="auto">
          <a:xfrm rot="1156874">
            <a:off x="3505200" y="4572000"/>
            <a:ext cx="1752600" cy="381000"/>
          </a:xfrm>
          <a:prstGeom prst="rightArrow">
            <a:avLst>
              <a:gd name="adj1" fmla="val 50000"/>
              <a:gd name="adj2" fmla="val 115000"/>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3033" name="Text Box 35"/>
          <p:cNvSpPr txBox="1">
            <a:spLocks noChangeArrowheads="1"/>
          </p:cNvSpPr>
          <p:nvPr/>
        </p:nvSpPr>
        <p:spPr bwMode="auto">
          <a:xfrm>
            <a:off x="4394450" y="4191000"/>
            <a:ext cx="396666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u="sng" dirty="0" err="1">
                <a:latin typeface="Calibri" panose="020F0502020204030204" pitchFamily="34" charset="0"/>
                <a:cs typeface="Calibri" panose="020F0502020204030204" pitchFamily="34" charset="0"/>
              </a:rPr>
              <a:t>print_person</a:t>
            </a:r>
            <a:r>
              <a:rPr lang="ja-JP" altLang="en-US" sz="2400" u="sng" dirty="0">
                <a:latin typeface="Calibri" panose="020F0502020204030204" pitchFamily="34" charset="0"/>
                <a:cs typeface="Calibri" panose="020F0502020204030204" pitchFamily="34" charset="0"/>
              </a:rPr>
              <a:t>関数</a:t>
            </a:r>
          </a:p>
          <a:p>
            <a:pPr algn="ctr" eaLnBrk="1" hangingPunct="1">
              <a:spcBef>
                <a:spcPct val="0"/>
              </a:spcBef>
              <a:buFontTx/>
              <a:buNone/>
            </a:pPr>
            <a:r>
              <a:rPr lang="en-US" altLang="ja-JP" sz="2000" dirty="0">
                <a:solidFill>
                  <a:schemeClr val="tx2"/>
                </a:solidFill>
                <a:latin typeface="Calibri" panose="020F0502020204030204" pitchFamily="34" charset="0"/>
                <a:cs typeface="Calibri" panose="020F0502020204030204" pitchFamily="34" charset="0"/>
              </a:rPr>
              <a:t>void</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print_person</a:t>
            </a:r>
            <a:r>
              <a:rPr lang="en-US" altLang="ja-JP" sz="2000" dirty="0">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a:t>
            </a:r>
            <a:r>
              <a:rPr lang="en-US" altLang="ja-JP" sz="2000" dirty="0">
                <a:latin typeface="Calibri" panose="020F0502020204030204" pitchFamily="34" charset="0"/>
                <a:cs typeface="Calibri" panose="020F0502020204030204" pitchFamily="34" charset="0"/>
              </a:rPr>
              <a:t> )</a:t>
            </a:r>
          </a:p>
        </p:txBody>
      </p:sp>
      <p:sp>
        <p:nvSpPr>
          <p:cNvPr id="43034" name="Text Box 36"/>
          <p:cNvSpPr txBox="1">
            <a:spLocks noChangeArrowheads="1"/>
          </p:cNvSpPr>
          <p:nvPr/>
        </p:nvSpPr>
        <p:spPr bwMode="auto">
          <a:xfrm>
            <a:off x="6965950" y="6019800"/>
            <a:ext cx="229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⑥main </a:t>
            </a:r>
            <a:r>
              <a:rPr lang="ja-JP" altLang="en-US" sz="2000" dirty="0">
                <a:solidFill>
                  <a:schemeClr val="accent2"/>
                </a:solidFill>
                <a:latin typeface="Calibri" panose="020F0502020204030204" pitchFamily="34" charset="0"/>
                <a:cs typeface="Calibri" panose="020F0502020204030204" pitchFamily="34" charset="0"/>
              </a:rPr>
              <a:t>関数には，</a:t>
            </a:r>
          </a:p>
          <a:p>
            <a:pPr eaLnBrk="1" hangingPunct="1">
              <a:spcBef>
                <a:spcPct val="0"/>
              </a:spcBef>
              <a:buFontTx/>
              <a:buNone/>
            </a:pPr>
            <a:r>
              <a:rPr lang="ja-JP" altLang="en-US" sz="2000" dirty="0">
                <a:solidFill>
                  <a:schemeClr val="accent2"/>
                </a:solidFill>
                <a:latin typeface="Calibri" panose="020F0502020204030204" pitchFamily="34" charset="0"/>
                <a:cs typeface="Calibri" panose="020F0502020204030204" pitchFamily="34" charset="0"/>
              </a:rPr>
              <a:t>何も返さない</a:t>
            </a:r>
          </a:p>
        </p:txBody>
      </p:sp>
      <p:sp>
        <p:nvSpPr>
          <p:cNvPr id="43035" name="Text Box 37"/>
          <p:cNvSpPr txBox="1">
            <a:spLocks noChangeArrowheads="1"/>
          </p:cNvSpPr>
          <p:nvPr/>
        </p:nvSpPr>
        <p:spPr bwMode="auto">
          <a:xfrm>
            <a:off x="4114800" y="4800600"/>
            <a:ext cx="539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型</a:t>
            </a:r>
          </a:p>
        </p:txBody>
      </p:sp>
      <p:sp>
        <p:nvSpPr>
          <p:cNvPr id="43036" name="Text Box 38"/>
          <p:cNvSpPr txBox="1">
            <a:spLocks noChangeArrowheads="1"/>
          </p:cNvSpPr>
          <p:nvPr/>
        </p:nvSpPr>
        <p:spPr bwMode="auto">
          <a:xfrm>
            <a:off x="6477000" y="48006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仮引数</a:t>
            </a:r>
          </a:p>
        </p:txBody>
      </p:sp>
      <p:sp>
        <p:nvSpPr>
          <p:cNvPr id="43037" name="Text Box 39"/>
          <p:cNvSpPr txBox="1">
            <a:spLocks noChangeArrowheads="1"/>
          </p:cNvSpPr>
          <p:nvPr/>
        </p:nvSpPr>
        <p:spPr bwMode="auto">
          <a:xfrm>
            <a:off x="5181600" y="5241925"/>
            <a:ext cx="403187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⑤</a:t>
            </a:r>
            <a:r>
              <a:rPr lang="ja-JP" altLang="en-US" sz="2000" dirty="0">
                <a:solidFill>
                  <a:schemeClr val="accent2"/>
                </a:solidFill>
                <a:latin typeface="Calibri" panose="020F0502020204030204" pitchFamily="34" charset="0"/>
                <a:cs typeface="Calibri" panose="020F0502020204030204" pitchFamily="34" charset="0"/>
              </a:rPr>
              <a:t>メモリアドレスを受け取って，</a:t>
            </a:r>
          </a:p>
          <a:p>
            <a:pPr eaLnBrk="1" hangingPunct="1">
              <a:spcBef>
                <a:spcPct val="0"/>
              </a:spcBef>
              <a:buFontTx/>
              <a:buNone/>
            </a:pPr>
            <a:r>
              <a:rPr lang="ja-JP" altLang="en-US" sz="2000" dirty="0">
                <a:solidFill>
                  <a:schemeClr val="accent2"/>
                </a:solidFill>
                <a:latin typeface="Calibri" panose="020F0502020204030204" pitchFamily="34" charset="0"/>
                <a:cs typeface="Calibri" panose="020F0502020204030204" pitchFamily="34" charset="0"/>
              </a:rPr>
              <a:t>「</a:t>
            </a:r>
            <a:r>
              <a:rPr lang="en-US" altLang="ja-JP" sz="2000" dirty="0">
                <a:solidFill>
                  <a:schemeClr val="accent2"/>
                </a:solidFill>
                <a:latin typeface="Calibri" panose="020F0502020204030204" pitchFamily="34" charset="0"/>
                <a:cs typeface="Calibri" panose="020F0502020204030204" pitchFamily="34" charset="0"/>
              </a:rPr>
              <a:t>a</a:t>
            </a:r>
            <a:r>
              <a:rPr lang="ja-JP" altLang="en-US" sz="2000" dirty="0">
                <a:solidFill>
                  <a:schemeClr val="accent2"/>
                </a:solidFill>
                <a:latin typeface="Calibri" panose="020F0502020204030204" pitchFamily="34" charset="0"/>
                <a:cs typeface="Calibri" panose="020F0502020204030204" pitchFamily="34" charset="0"/>
              </a:rPr>
              <a:t>」という名前で使う</a:t>
            </a:r>
          </a:p>
        </p:txBody>
      </p:sp>
      <p:sp>
        <p:nvSpPr>
          <p:cNvPr id="43038" name="Text Box 41"/>
          <p:cNvSpPr txBox="1">
            <a:spLocks noChangeArrowheads="1"/>
          </p:cNvSpPr>
          <p:nvPr/>
        </p:nvSpPr>
        <p:spPr bwMode="auto">
          <a:xfrm>
            <a:off x="1144588" y="4724400"/>
            <a:ext cx="288059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④ </a:t>
            </a:r>
            <a:r>
              <a:rPr lang="ja-JP" altLang="en-US" sz="2000" dirty="0">
                <a:solidFill>
                  <a:schemeClr val="accent2"/>
                </a:solidFill>
                <a:latin typeface="Calibri" panose="020F0502020204030204" pitchFamily="34" charset="0"/>
                <a:cs typeface="Calibri" panose="020F0502020204030204" pitchFamily="34" charset="0"/>
              </a:rPr>
              <a:t>メモリアドレスを，</a:t>
            </a:r>
          </a:p>
          <a:p>
            <a:pPr eaLnBrk="1" hangingPunct="1">
              <a:spcBef>
                <a:spcPct val="0"/>
              </a:spcBef>
              <a:buFontTx/>
              <a:buNone/>
            </a:pPr>
            <a:r>
              <a:rPr lang="en-US" altLang="ja-JP" sz="2000" dirty="0" err="1">
                <a:solidFill>
                  <a:schemeClr val="accent2"/>
                </a:solidFill>
                <a:latin typeface="Calibri" panose="020F0502020204030204" pitchFamily="34" charset="0"/>
                <a:cs typeface="Calibri" panose="020F0502020204030204" pitchFamily="34" charset="0"/>
              </a:rPr>
              <a:t>print_person</a:t>
            </a:r>
            <a:r>
              <a:rPr lang="en-US" altLang="ja-JP" sz="2000" dirty="0">
                <a:solidFill>
                  <a:schemeClr val="accent2"/>
                </a:solidFill>
                <a:latin typeface="Calibri" panose="020F0502020204030204" pitchFamily="34" charset="0"/>
                <a:cs typeface="Calibri" panose="020F0502020204030204" pitchFamily="34" charset="0"/>
              </a:rPr>
              <a:t> </a:t>
            </a:r>
            <a:r>
              <a:rPr lang="ja-JP" altLang="en-US" sz="2000" dirty="0">
                <a:solidFill>
                  <a:schemeClr val="accent2"/>
                </a:solidFill>
                <a:latin typeface="Calibri" panose="020F0502020204030204" pitchFamily="34" charset="0"/>
                <a:cs typeface="Calibri" panose="020F0502020204030204" pitchFamily="34" charset="0"/>
              </a:rPr>
              <a:t>関数に渡す</a:t>
            </a:r>
          </a:p>
        </p:txBody>
      </p:sp>
      <p:sp>
        <p:nvSpPr>
          <p:cNvPr id="43039"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F465177B-8AC3-4ABB-84C0-7DB285B70890}" type="slidenum">
              <a:rPr lang="en-US" altLang="ja-JP">
                <a:latin typeface="Calibri" panose="020F0502020204030204" pitchFamily="34" charset="0"/>
                <a:ea typeface="メイリオ" panose="020B0604030504040204" pitchFamily="50" charset="-128"/>
              </a:rPr>
              <a:pPr/>
              <a:t>20</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4039891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41" descr="25%"/>
          <p:cNvSpPr>
            <a:spLocks noChangeArrowheads="1"/>
          </p:cNvSpPr>
          <p:nvPr/>
        </p:nvSpPr>
        <p:spPr bwMode="auto">
          <a:xfrm rot="-1464174">
            <a:off x="3416300" y="4648200"/>
            <a:ext cx="1828800" cy="381000"/>
          </a:xfrm>
          <a:prstGeom prst="rightArrow">
            <a:avLst>
              <a:gd name="adj1" fmla="val 50000"/>
              <a:gd name="adj2" fmla="val 120000"/>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5059" name="Rectangle 2"/>
          <p:cNvSpPr>
            <a:spLocks noGrp="1" noChangeArrowheads="1"/>
          </p:cNvSpPr>
          <p:nvPr>
            <p:ph type="title"/>
          </p:nvPr>
        </p:nvSpPr>
        <p:spPr>
          <a:xfrm>
            <a:off x="250825" y="57150"/>
            <a:ext cx="8194675" cy="631825"/>
          </a:xfrm>
        </p:spPr>
        <p:txBody>
          <a:bodyPr>
            <a:normAutofit/>
          </a:bodyPr>
          <a:lstStyle/>
          <a:p>
            <a:pPr eaLnBrk="1" hangingPunct="1"/>
            <a:r>
              <a:rPr lang="en-US" altLang="ja-JP" sz="3200"/>
              <a:t>read_person</a:t>
            </a:r>
            <a:r>
              <a:rPr lang="ja-JP" altLang="en-US" sz="3200"/>
              <a:t>関数呼び出しでのデータの流れ</a:t>
            </a:r>
          </a:p>
        </p:txBody>
      </p:sp>
      <p:sp>
        <p:nvSpPr>
          <p:cNvPr id="45060" name="Rectangle 3"/>
          <p:cNvSpPr>
            <a:spLocks noChangeArrowheads="1"/>
          </p:cNvSpPr>
          <p:nvPr/>
        </p:nvSpPr>
        <p:spPr bwMode="auto">
          <a:xfrm>
            <a:off x="3125788" y="1276350"/>
            <a:ext cx="457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50000"/>
              </a:spcBef>
              <a:buFontTx/>
              <a:buNone/>
            </a:pPr>
            <a:r>
              <a:rPr lang="en-US" altLang="ja-JP" sz="2800" dirty="0">
                <a:solidFill>
                  <a:srgbClr val="00801E"/>
                </a:solidFill>
                <a:latin typeface="CS Times" pitchFamily="18" charset="0"/>
                <a:cs typeface="Calibri" panose="020F0502020204030204" pitchFamily="34" charset="0"/>
              </a:rPr>
              <a:t>   </a:t>
            </a:r>
          </a:p>
        </p:txBody>
      </p:sp>
      <p:sp>
        <p:nvSpPr>
          <p:cNvPr id="45061" name="Rectangle 7"/>
          <p:cNvSpPr>
            <a:spLocks noChangeArrowheads="1"/>
          </p:cNvSpPr>
          <p:nvPr/>
        </p:nvSpPr>
        <p:spPr bwMode="auto">
          <a:xfrm>
            <a:off x="457200" y="762000"/>
            <a:ext cx="3429000" cy="1981200"/>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5062" name="Text Box 27"/>
          <p:cNvSpPr txBox="1">
            <a:spLocks noChangeArrowheads="1"/>
          </p:cNvSpPr>
          <p:nvPr/>
        </p:nvSpPr>
        <p:spPr bwMode="auto">
          <a:xfrm>
            <a:off x="457200" y="2346325"/>
            <a:ext cx="331052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latin typeface="Calibri" panose="020F0502020204030204" pitchFamily="34" charset="0"/>
                <a:cs typeface="Calibri" panose="020F0502020204030204" pitchFamily="34" charset="0"/>
              </a:rPr>
              <a:t>main </a:t>
            </a:r>
            <a:r>
              <a:rPr lang="ja-JP" altLang="en-US" sz="2000" dirty="0">
                <a:latin typeface="Calibri" panose="020F0502020204030204" pitchFamily="34" charset="0"/>
                <a:cs typeface="Calibri" panose="020F0502020204030204" pitchFamily="34" charset="0"/>
              </a:rPr>
              <a:t>関数内で宣言された </a:t>
            </a:r>
            <a:r>
              <a:rPr lang="en-US" altLang="ja-JP" sz="2000" dirty="0">
                <a:latin typeface="Calibri" panose="020F0502020204030204" pitchFamily="34" charset="0"/>
                <a:cs typeface="Calibri" panose="020F0502020204030204" pitchFamily="34" charset="0"/>
              </a:rPr>
              <a:t>a </a:t>
            </a:r>
          </a:p>
        </p:txBody>
      </p:sp>
      <p:sp>
        <p:nvSpPr>
          <p:cNvPr id="45063" name="Rectangle 29"/>
          <p:cNvSpPr>
            <a:spLocks noChangeArrowheads="1"/>
          </p:cNvSpPr>
          <p:nvPr/>
        </p:nvSpPr>
        <p:spPr bwMode="auto">
          <a:xfrm>
            <a:off x="5786438" y="944563"/>
            <a:ext cx="1909762" cy="381000"/>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endParaRPr lang="ja-JP" altLang="ja-JP" sz="2000" dirty="0">
              <a:solidFill>
                <a:srgbClr val="006600"/>
              </a:solidFill>
              <a:latin typeface="Calibri" panose="020F0502020204030204" pitchFamily="34" charset="0"/>
              <a:cs typeface="Calibri" panose="020F0502020204030204" pitchFamily="34" charset="0"/>
            </a:endParaRPr>
          </a:p>
        </p:txBody>
      </p:sp>
      <p:sp>
        <p:nvSpPr>
          <p:cNvPr id="45064" name="Text Box 30"/>
          <p:cNvSpPr txBox="1">
            <a:spLocks noChangeArrowheads="1"/>
          </p:cNvSpPr>
          <p:nvPr/>
        </p:nvSpPr>
        <p:spPr bwMode="auto">
          <a:xfrm>
            <a:off x="5410200" y="792163"/>
            <a:ext cx="5556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dirty="0">
                <a:solidFill>
                  <a:schemeClr val="tx2"/>
                </a:solidFill>
                <a:latin typeface="Calibri" panose="020F0502020204030204" pitchFamily="34" charset="0"/>
                <a:cs typeface="Calibri" panose="020F0502020204030204" pitchFamily="34" charset="0"/>
              </a:rPr>
              <a:t>a</a:t>
            </a:r>
          </a:p>
        </p:txBody>
      </p:sp>
      <p:sp>
        <p:nvSpPr>
          <p:cNvPr id="45065" name="Text Box 31"/>
          <p:cNvSpPr txBox="1">
            <a:spLocks noChangeArrowheads="1"/>
          </p:cNvSpPr>
          <p:nvPr/>
        </p:nvSpPr>
        <p:spPr bwMode="auto">
          <a:xfrm>
            <a:off x="5791200" y="868363"/>
            <a:ext cx="23391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solidFill>
                  <a:srgbClr val="006600"/>
                </a:solidFill>
                <a:latin typeface="Calibri" panose="020F0502020204030204" pitchFamily="34" charset="0"/>
                <a:cs typeface="Calibri" panose="020F0502020204030204" pitchFamily="34" charset="0"/>
              </a:rPr>
              <a:t>メモリアドレス</a:t>
            </a:r>
          </a:p>
        </p:txBody>
      </p:sp>
      <p:sp>
        <p:nvSpPr>
          <p:cNvPr id="45066" name="Text Box 35"/>
          <p:cNvSpPr txBox="1">
            <a:spLocks noChangeArrowheads="1"/>
          </p:cNvSpPr>
          <p:nvPr/>
        </p:nvSpPr>
        <p:spPr bwMode="auto">
          <a:xfrm>
            <a:off x="5334000" y="2895600"/>
            <a:ext cx="350448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tx2"/>
                </a:solidFill>
                <a:latin typeface="Calibri" panose="020F0502020204030204" pitchFamily="34" charset="0"/>
                <a:cs typeface="Calibri" panose="020F0502020204030204" pitchFamily="34" charset="0"/>
              </a:rPr>
              <a:t>main </a:t>
            </a:r>
            <a:r>
              <a:rPr lang="ja-JP" altLang="en-US" sz="2000" dirty="0">
                <a:solidFill>
                  <a:schemeClr val="tx2"/>
                </a:solidFill>
                <a:latin typeface="Calibri" panose="020F0502020204030204" pitchFamily="34" charset="0"/>
                <a:cs typeface="Calibri" panose="020F0502020204030204" pitchFamily="34" charset="0"/>
              </a:rPr>
              <a:t>関数内で宣言された </a:t>
            </a:r>
            <a:r>
              <a:rPr lang="en-US" altLang="ja-JP" sz="2000" dirty="0">
                <a:solidFill>
                  <a:schemeClr val="tx2"/>
                </a:solidFill>
                <a:latin typeface="Calibri" panose="020F0502020204030204" pitchFamily="34" charset="0"/>
                <a:cs typeface="Calibri" panose="020F0502020204030204" pitchFamily="34" charset="0"/>
              </a:rPr>
              <a:t>a</a:t>
            </a:r>
          </a:p>
          <a:p>
            <a:pPr eaLnBrk="1" hangingPunct="1">
              <a:spcBef>
                <a:spcPct val="0"/>
              </a:spcBef>
              <a:buFontTx/>
              <a:buNone/>
            </a:pPr>
            <a:r>
              <a:rPr lang="ja-JP" altLang="en-US" sz="2000" dirty="0">
                <a:solidFill>
                  <a:schemeClr val="tx2"/>
                </a:solidFill>
                <a:latin typeface="Calibri" panose="020F0502020204030204" pitchFamily="34" charset="0"/>
                <a:cs typeface="Calibri" panose="020F0502020204030204" pitchFamily="34" charset="0"/>
              </a:rPr>
              <a:t>と，仮引数で宣言された </a:t>
            </a:r>
            <a:r>
              <a:rPr lang="en-US" altLang="ja-JP" sz="2000" dirty="0">
                <a:solidFill>
                  <a:schemeClr val="tx2"/>
                </a:solidFill>
                <a:latin typeface="Calibri" panose="020F0502020204030204" pitchFamily="34" charset="0"/>
                <a:cs typeface="Calibri" panose="020F0502020204030204" pitchFamily="34" charset="0"/>
              </a:rPr>
              <a:t>a </a:t>
            </a:r>
            <a:r>
              <a:rPr lang="ja-JP" altLang="en-US" sz="2000" dirty="0">
                <a:solidFill>
                  <a:schemeClr val="tx2"/>
                </a:solidFill>
                <a:latin typeface="Calibri" panose="020F0502020204030204" pitchFamily="34" charset="0"/>
                <a:cs typeface="Calibri" panose="020F0502020204030204" pitchFamily="34" charset="0"/>
              </a:rPr>
              <a:t>は</a:t>
            </a:r>
          </a:p>
          <a:p>
            <a:pPr eaLnBrk="1" hangingPunct="1">
              <a:spcBef>
                <a:spcPct val="0"/>
              </a:spcBef>
              <a:buFontTx/>
              <a:buNone/>
            </a:pPr>
            <a:r>
              <a:rPr lang="ja-JP" altLang="en-US" sz="2000" dirty="0">
                <a:solidFill>
                  <a:schemeClr val="tx2"/>
                </a:solidFill>
                <a:latin typeface="Calibri" panose="020F0502020204030204" pitchFamily="34" charset="0"/>
                <a:cs typeface="Calibri" panose="020F0502020204030204" pitchFamily="34" charset="0"/>
              </a:rPr>
              <a:t>別のもの</a:t>
            </a:r>
            <a:r>
              <a:rPr lang="ja-JP" altLang="en-US" sz="2000" dirty="0">
                <a:latin typeface="Calibri" panose="020F0502020204030204" pitchFamily="34" charset="0"/>
                <a:cs typeface="Calibri" panose="020F0502020204030204" pitchFamily="34" charset="0"/>
              </a:rPr>
              <a:t> </a:t>
            </a:r>
          </a:p>
        </p:txBody>
      </p:sp>
      <p:sp>
        <p:nvSpPr>
          <p:cNvPr id="45067" name="Text Box 36"/>
          <p:cNvSpPr txBox="1">
            <a:spLocks noChangeArrowheads="1"/>
          </p:cNvSpPr>
          <p:nvPr/>
        </p:nvSpPr>
        <p:spPr bwMode="auto">
          <a:xfrm>
            <a:off x="4456113" y="4616450"/>
            <a:ext cx="574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型</a:t>
            </a:r>
          </a:p>
        </p:txBody>
      </p:sp>
      <p:sp>
        <p:nvSpPr>
          <p:cNvPr id="45068" name="Text Box 37"/>
          <p:cNvSpPr txBox="1">
            <a:spLocks noChangeArrowheads="1"/>
          </p:cNvSpPr>
          <p:nvPr/>
        </p:nvSpPr>
        <p:spPr bwMode="auto">
          <a:xfrm>
            <a:off x="6540500" y="45720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仮引数</a:t>
            </a:r>
          </a:p>
        </p:txBody>
      </p:sp>
      <p:sp>
        <p:nvSpPr>
          <p:cNvPr id="45069" name="Text Box 38"/>
          <p:cNvSpPr txBox="1">
            <a:spLocks noChangeArrowheads="1"/>
          </p:cNvSpPr>
          <p:nvPr/>
        </p:nvSpPr>
        <p:spPr bwMode="auto">
          <a:xfrm>
            <a:off x="1130300" y="5562600"/>
            <a:ext cx="285071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① </a:t>
            </a:r>
            <a:r>
              <a:rPr lang="ja-JP" altLang="en-US" sz="2000" dirty="0">
                <a:solidFill>
                  <a:schemeClr val="accent2"/>
                </a:solidFill>
                <a:latin typeface="Calibri" panose="020F0502020204030204" pitchFamily="34" charset="0"/>
                <a:cs typeface="Calibri" panose="020F0502020204030204" pitchFamily="34" charset="0"/>
              </a:rPr>
              <a:t>メモリアドレスを，</a:t>
            </a:r>
          </a:p>
          <a:p>
            <a:pPr eaLnBrk="1" hangingPunct="1">
              <a:spcBef>
                <a:spcPct val="0"/>
              </a:spcBef>
              <a:buFontTx/>
              <a:buNone/>
            </a:pPr>
            <a:r>
              <a:rPr lang="en-US" altLang="ja-JP" sz="2000" dirty="0" err="1">
                <a:solidFill>
                  <a:schemeClr val="accent2"/>
                </a:solidFill>
                <a:latin typeface="Calibri" panose="020F0502020204030204" pitchFamily="34" charset="0"/>
                <a:cs typeface="Calibri" panose="020F0502020204030204" pitchFamily="34" charset="0"/>
              </a:rPr>
              <a:t>read_person</a:t>
            </a:r>
            <a:r>
              <a:rPr lang="en-US" altLang="ja-JP" sz="2000" dirty="0">
                <a:solidFill>
                  <a:schemeClr val="accent2"/>
                </a:solidFill>
                <a:latin typeface="Calibri" panose="020F0502020204030204" pitchFamily="34" charset="0"/>
                <a:cs typeface="Calibri" panose="020F0502020204030204" pitchFamily="34" charset="0"/>
              </a:rPr>
              <a:t> </a:t>
            </a:r>
            <a:r>
              <a:rPr lang="ja-JP" altLang="en-US" sz="2000" dirty="0">
                <a:solidFill>
                  <a:schemeClr val="accent2"/>
                </a:solidFill>
                <a:latin typeface="Calibri" panose="020F0502020204030204" pitchFamily="34" charset="0"/>
                <a:cs typeface="Calibri" panose="020F0502020204030204" pitchFamily="34" charset="0"/>
              </a:rPr>
              <a:t>関数に渡す</a:t>
            </a:r>
          </a:p>
        </p:txBody>
      </p:sp>
      <p:sp>
        <p:nvSpPr>
          <p:cNvPr id="45070" name="Text Box 39"/>
          <p:cNvSpPr txBox="1">
            <a:spLocks noChangeArrowheads="1"/>
          </p:cNvSpPr>
          <p:nvPr/>
        </p:nvSpPr>
        <p:spPr bwMode="auto">
          <a:xfrm>
            <a:off x="5092700" y="4953000"/>
            <a:ext cx="403187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②</a:t>
            </a:r>
            <a:r>
              <a:rPr lang="ja-JP" altLang="en-US" sz="2000" dirty="0">
                <a:solidFill>
                  <a:schemeClr val="accent2"/>
                </a:solidFill>
                <a:latin typeface="Calibri" panose="020F0502020204030204" pitchFamily="34" charset="0"/>
                <a:cs typeface="Calibri" panose="020F0502020204030204" pitchFamily="34" charset="0"/>
              </a:rPr>
              <a:t>メモリアドレスを受け取って，</a:t>
            </a:r>
          </a:p>
          <a:p>
            <a:pPr eaLnBrk="1" hangingPunct="1">
              <a:spcBef>
                <a:spcPct val="0"/>
              </a:spcBef>
              <a:buFontTx/>
              <a:buNone/>
            </a:pPr>
            <a:r>
              <a:rPr lang="ja-JP" altLang="en-US" sz="2000" dirty="0">
                <a:solidFill>
                  <a:schemeClr val="accent2"/>
                </a:solidFill>
                <a:latin typeface="Calibri" panose="020F0502020204030204" pitchFamily="34" charset="0"/>
                <a:cs typeface="Calibri" panose="020F0502020204030204" pitchFamily="34" charset="0"/>
              </a:rPr>
              <a:t>「</a:t>
            </a:r>
            <a:r>
              <a:rPr lang="en-US" altLang="ja-JP" sz="2000" dirty="0">
                <a:solidFill>
                  <a:schemeClr val="accent2"/>
                </a:solidFill>
                <a:latin typeface="Calibri" panose="020F0502020204030204" pitchFamily="34" charset="0"/>
                <a:cs typeface="Calibri" panose="020F0502020204030204" pitchFamily="34" charset="0"/>
              </a:rPr>
              <a:t>a</a:t>
            </a:r>
            <a:r>
              <a:rPr lang="ja-JP" altLang="en-US" sz="2000" dirty="0">
                <a:solidFill>
                  <a:schemeClr val="accent2"/>
                </a:solidFill>
                <a:latin typeface="Calibri" panose="020F0502020204030204" pitchFamily="34" charset="0"/>
                <a:cs typeface="Calibri" panose="020F0502020204030204" pitchFamily="34" charset="0"/>
              </a:rPr>
              <a:t>」という名前で使う</a:t>
            </a:r>
          </a:p>
        </p:txBody>
      </p:sp>
      <p:sp>
        <p:nvSpPr>
          <p:cNvPr id="45071" name="Text Box 40"/>
          <p:cNvSpPr txBox="1">
            <a:spLocks noChangeArrowheads="1"/>
          </p:cNvSpPr>
          <p:nvPr/>
        </p:nvSpPr>
        <p:spPr bwMode="auto">
          <a:xfrm>
            <a:off x="4376053" y="3962400"/>
            <a:ext cx="393678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u="sng" dirty="0" err="1">
                <a:latin typeface="Calibri" panose="020F0502020204030204" pitchFamily="34" charset="0"/>
                <a:cs typeface="Calibri" panose="020F0502020204030204" pitchFamily="34" charset="0"/>
              </a:rPr>
              <a:t>read_person</a:t>
            </a:r>
            <a:r>
              <a:rPr lang="ja-JP" altLang="en-US" sz="2400" u="sng" dirty="0">
                <a:latin typeface="Calibri" panose="020F0502020204030204" pitchFamily="34" charset="0"/>
                <a:cs typeface="Calibri" panose="020F0502020204030204" pitchFamily="34" charset="0"/>
              </a:rPr>
              <a:t>関数</a:t>
            </a:r>
          </a:p>
          <a:p>
            <a:pPr algn="ctr" eaLnBrk="1" hangingPunct="1">
              <a:spcBef>
                <a:spcPct val="0"/>
              </a:spcBef>
              <a:buFontTx/>
              <a:buNone/>
            </a:pPr>
            <a:r>
              <a:rPr lang="en-US" altLang="ja-JP" sz="2000" dirty="0">
                <a:solidFill>
                  <a:schemeClr val="tx2"/>
                </a:solidFill>
                <a:latin typeface="Calibri" panose="020F0502020204030204" pitchFamily="34" charset="0"/>
                <a:cs typeface="Calibri" panose="020F0502020204030204" pitchFamily="34" charset="0"/>
              </a:rPr>
              <a:t>void</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read_person</a:t>
            </a:r>
            <a:r>
              <a:rPr lang="en-US" altLang="ja-JP" sz="2000" dirty="0">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a:t>
            </a:r>
            <a:r>
              <a:rPr lang="en-US" altLang="ja-JP" sz="2000" dirty="0">
                <a:latin typeface="Calibri" panose="020F0502020204030204" pitchFamily="34" charset="0"/>
                <a:cs typeface="Calibri" panose="020F0502020204030204" pitchFamily="34" charset="0"/>
              </a:rPr>
              <a:t> )</a:t>
            </a:r>
          </a:p>
        </p:txBody>
      </p:sp>
      <p:sp>
        <p:nvSpPr>
          <p:cNvPr id="45072" name="Rectangle 42"/>
          <p:cNvSpPr>
            <a:spLocks noChangeArrowheads="1"/>
          </p:cNvSpPr>
          <p:nvPr/>
        </p:nvSpPr>
        <p:spPr bwMode="auto">
          <a:xfrm>
            <a:off x="5051425" y="4800600"/>
            <a:ext cx="2514600" cy="167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5073" name="Text Box 43"/>
          <p:cNvSpPr txBox="1">
            <a:spLocks noChangeArrowheads="1"/>
          </p:cNvSpPr>
          <p:nvPr/>
        </p:nvSpPr>
        <p:spPr bwMode="auto">
          <a:xfrm>
            <a:off x="1322162" y="3749675"/>
            <a:ext cx="14911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en-US" altLang="ja-JP" sz="2400" u="sng" dirty="0">
                <a:latin typeface="Calibri" panose="020F0502020204030204" pitchFamily="34" charset="0"/>
                <a:cs typeface="Calibri" panose="020F0502020204030204" pitchFamily="34" charset="0"/>
              </a:rPr>
              <a:t>main </a:t>
            </a:r>
            <a:r>
              <a:rPr lang="ja-JP" altLang="en-US" sz="2400" u="sng" dirty="0">
                <a:latin typeface="Calibri" panose="020F0502020204030204" pitchFamily="34" charset="0"/>
                <a:cs typeface="Calibri" panose="020F0502020204030204" pitchFamily="34" charset="0"/>
              </a:rPr>
              <a:t>関数</a:t>
            </a:r>
          </a:p>
          <a:p>
            <a:pPr algn="ctr" eaLnBrk="1" hangingPunct="1">
              <a:spcBef>
                <a:spcPct val="0"/>
              </a:spcBef>
              <a:buFontTx/>
              <a:buNone/>
            </a:pPr>
            <a:r>
              <a:rPr lang="en-US" altLang="ja-JP" sz="2400" dirty="0" err="1">
                <a:latin typeface="Calibri" panose="020F0502020204030204" pitchFamily="34" charset="0"/>
                <a:cs typeface="Calibri" panose="020F0502020204030204" pitchFamily="34" charset="0"/>
              </a:rPr>
              <a:t>int</a:t>
            </a:r>
            <a:r>
              <a:rPr lang="en-US" altLang="ja-JP" sz="2400" dirty="0">
                <a:latin typeface="Calibri" panose="020F0502020204030204" pitchFamily="34" charset="0"/>
                <a:cs typeface="Calibri" panose="020F0502020204030204" pitchFamily="34" charset="0"/>
              </a:rPr>
              <a:t> main()</a:t>
            </a:r>
          </a:p>
        </p:txBody>
      </p:sp>
      <p:sp>
        <p:nvSpPr>
          <p:cNvPr id="45074" name="Rectangle 44"/>
          <p:cNvSpPr>
            <a:spLocks noChangeArrowheads="1"/>
          </p:cNvSpPr>
          <p:nvPr/>
        </p:nvSpPr>
        <p:spPr bwMode="auto">
          <a:xfrm>
            <a:off x="609600" y="5067300"/>
            <a:ext cx="2876428"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read_person</a:t>
            </a:r>
            <a:r>
              <a:rPr lang="en-US" altLang="ja-JP" sz="2400" dirty="0">
                <a:latin typeface="Calibri" panose="020F0502020204030204" pitchFamily="34" charset="0"/>
                <a:cs typeface="Calibri" panose="020F0502020204030204" pitchFamily="34" charset="0"/>
              </a:rPr>
              <a:t>( </a:t>
            </a:r>
            <a:r>
              <a:rPr lang="en-US" altLang="ja-JP" sz="2400" dirty="0">
                <a:solidFill>
                  <a:schemeClr val="tx2"/>
                </a:solidFill>
                <a:latin typeface="Calibri" panose="020F0502020204030204" pitchFamily="34" charset="0"/>
                <a:cs typeface="Calibri" panose="020F0502020204030204" pitchFamily="34" charset="0"/>
              </a:rPr>
              <a:t>&amp;a[</a:t>
            </a:r>
            <a:r>
              <a:rPr lang="en-US" altLang="ja-JP" sz="2400" dirty="0" err="1">
                <a:solidFill>
                  <a:schemeClr val="tx2"/>
                </a:solidFill>
                <a:latin typeface="Calibri" panose="020F0502020204030204" pitchFamily="34" charset="0"/>
                <a:cs typeface="Calibri" panose="020F0502020204030204" pitchFamily="34" charset="0"/>
              </a:rPr>
              <a:t>i</a:t>
            </a:r>
            <a:r>
              <a:rPr lang="en-US" altLang="ja-JP" sz="2400" dirty="0">
                <a:solidFill>
                  <a:schemeClr val="tx2"/>
                </a:solidFill>
                <a:latin typeface="Calibri" panose="020F0502020204030204" pitchFamily="34" charset="0"/>
                <a:cs typeface="Calibri" panose="020F0502020204030204" pitchFamily="34" charset="0"/>
              </a:rPr>
              <a:t>]</a:t>
            </a:r>
            <a:r>
              <a:rPr lang="en-US" altLang="ja-JP" sz="2400" dirty="0">
                <a:latin typeface="Calibri" panose="020F0502020204030204" pitchFamily="34" charset="0"/>
                <a:cs typeface="Calibri" panose="020F0502020204030204" pitchFamily="34" charset="0"/>
              </a:rPr>
              <a:t> );</a:t>
            </a:r>
          </a:p>
        </p:txBody>
      </p:sp>
      <p:sp>
        <p:nvSpPr>
          <p:cNvPr id="45075" name="Text Box 45"/>
          <p:cNvSpPr txBox="1">
            <a:spLocks noChangeArrowheads="1"/>
          </p:cNvSpPr>
          <p:nvPr/>
        </p:nvSpPr>
        <p:spPr bwMode="auto">
          <a:xfrm>
            <a:off x="1277938" y="4648200"/>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関数呼び出し</a:t>
            </a:r>
          </a:p>
        </p:txBody>
      </p:sp>
      <p:sp>
        <p:nvSpPr>
          <p:cNvPr id="45076" name="Rectangle 46"/>
          <p:cNvSpPr>
            <a:spLocks noChangeArrowheads="1"/>
          </p:cNvSpPr>
          <p:nvPr/>
        </p:nvSpPr>
        <p:spPr bwMode="auto">
          <a:xfrm>
            <a:off x="5813425" y="5943600"/>
            <a:ext cx="1055802" cy="461665"/>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return;</a:t>
            </a:r>
          </a:p>
        </p:txBody>
      </p:sp>
      <p:sp>
        <p:nvSpPr>
          <p:cNvPr id="45077" name="Line 47"/>
          <p:cNvSpPr>
            <a:spLocks noChangeShapeType="1"/>
          </p:cNvSpPr>
          <p:nvPr/>
        </p:nvSpPr>
        <p:spPr bwMode="auto">
          <a:xfrm flipH="1" flipV="1">
            <a:off x="3416300" y="5638800"/>
            <a:ext cx="2397125"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78" name="Text Box 48"/>
          <p:cNvSpPr txBox="1">
            <a:spLocks noChangeArrowheads="1"/>
          </p:cNvSpPr>
          <p:nvPr/>
        </p:nvSpPr>
        <p:spPr bwMode="auto">
          <a:xfrm>
            <a:off x="6042025" y="5562600"/>
            <a:ext cx="6976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戻り</a:t>
            </a:r>
          </a:p>
        </p:txBody>
      </p:sp>
      <p:sp>
        <p:nvSpPr>
          <p:cNvPr id="45079" name="Text Box 50"/>
          <p:cNvSpPr txBox="1">
            <a:spLocks noChangeArrowheads="1"/>
          </p:cNvSpPr>
          <p:nvPr/>
        </p:nvSpPr>
        <p:spPr bwMode="auto">
          <a:xfrm>
            <a:off x="6858000" y="5775325"/>
            <a:ext cx="22990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chemeClr val="accent2"/>
                </a:solidFill>
                <a:latin typeface="Calibri" panose="020F0502020204030204" pitchFamily="34" charset="0"/>
                <a:cs typeface="Calibri" panose="020F0502020204030204" pitchFamily="34" charset="0"/>
              </a:rPr>
              <a:t>③main </a:t>
            </a:r>
            <a:r>
              <a:rPr lang="ja-JP" altLang="en-US" sz="2000" dirty="0">
                <a:solidFill>
                  <a:schemeClr val="accent2"/>
                </a:solidFill>
                <a:latin typeface="Calibri" panose="020F0502020204030204" pitchFamily="34" charset="0"/>
                <a:cs typeface="Calibri" panose="020F0502020204030204" pitchFamily="34" charset="0"/>
              </a:rPr>
              <a:t>関数には，</a:t>
            </a:r>
          </a:p>
          <a:p>
            <a:pPr eaLnBrk="1" hangingPunct="1">
              <a:spcBef>
                <a:spcPct val="0"/>
              </a:spcBef>
              <a:buFontTx/>
              <a:buNone/>
            </a:pPr>
            <a:r>
              <a:rPr lang="ja-JP" altLang="en-US" sz="2000" dirty="0">
                <a:solidFill>
                  <a:schemeClr val="accent2"/>
                </a:solidFill>
                <a:latin typeface="Calibri" panose="020F0502020204030204" pitchFamily="34" charset="0"/>
                <a:cs typeface="Calibri" panose="020F0502020204030204" pitchFamily="34" charset="0"/>
              </a:rPr>
              <a:t>何も返さない</a:t>
            </a:r>
          </a:p>
        </p:txBody>
      </p:sp>
      <p:sp>
        <p:nvSpPr>
          <p:cNvPr id="45080" name="Line 51"/>
          <p:cNvSpPr>
            <a:spLocks noChangeShapeType="1"/>
          </p:cNvSpPr>
          <p:nvPr/>
        </p:nvSpPr>
        <p:spPr bwMode="auto">
          <a:xfrm>
            <a:off x="228600" y="3810000"/>
            <a:ext cx="86106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81" name="Line 52"/>
          <p:cNvSpPr>
            <a:spLocks noChangeShapeType="1"/>
          </p:cNvSpPr>
          <p:nvPr/>
        </p:nvSpPr>
        <p:spPr bwMode="auto">
          <a:xfrm>
            <a:off x="381000" y="4495800"/>
            <a:ext cx="0" cy="236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82" name="Line 53"/>
          <p:cNvSpPr>
            <a:spLocks noChangeShapeType="1"/>
          </p:cNvSpPr>
          <p:nvPr/>
        </p:nvSpPr>
        <p:spPr bwMode="auto">
          <a:xfrm>
            <a:off x="381000" y="4495800"/>
            <a:ext cx="3429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83" name="Line 54"/>
          <p:cNvSpPr>
            <a:spLocks noChangeShapeType="1"/>
          </p:cNvSpPr>
          <p:nvPr/>
        </p:nvSpPr>
        <p:spPr bwMode="auto">
          <a:xfrm>
            <a:off x="3810000" y="4495800"/>
            <a:ext cx="0" cy="236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84" name="Rectangle 55"/>
          <p:cNvSpPr>
            <a:spLocks noChangeArrowheads="1"/>
          </p:cNvSpPr>
          <p:nvPr/>
        </p:nvSpPr>
        <p:spPr bwMode="auto">
          <a:xfrm>
            <a:off x="4876800" y="762000"/>
            <a:ext cx="3429000" cy="2133600"/>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5085" name="Rectangle 57"/>
          <p:cNvSpPr>
            <a:spLocks noChangeArrowheads="1"/>
          </p:cNvSpPr>
          <p:nvPr/>
        </p:nvSpPr>
        <p:spPr bwMode="auto">
          <a:xfrm>
            <a:off x="874713" y="1219200"/>
            <a:ext cx="2784475" cy="11112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5086" name="Text Box 58"/>
          <p:cNvSpPr txBox="1">
            <a:spLocks noChangeArrowheads="1"/>
          </p:cNvSpPr>
          <p:nvPr/>
        </p:nvSpPr>
        <p:spPr bwMode="auto">
          <a:xfrm>
            <a:off x="384175" y="1303338"/>
            <a:ext cx="592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a[0]</a:t>
            </a:r>
          </a:p>
        </p:txBody>
      </p:sp>
      <p:sp>
        <p:nvSpPr>
          <p:cNvPr id="45087" name="Text Box 59"/>
          <p:cNvSpPr txBox="1">
            <a:spLocks noChangeArrowheads="1"/>
          </p:cNvSpPr>
          <p:nvPr/>
        </p:nvSpPr>
        <p:spPr bwMode="auto">
          <a:xfrm>
            <a:off x="876300" y="1296988"/>
            <a:ext cx="22194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rgbClr val="006600"/>
                </a:solidFill>
                <a:latin typeface="Calibri" panose="020F0502020204030204" pitchFamily="34" charset="0"/>
                <a:cs typeface="Calibri" panose="020F0502020204030204" pitchFamily="34" charset="0"/>
              </a:rPr>
              <a:t>Ken       20 </a:t>
            </a:r>
            <a:r>
              <a:rPr lang="en-US" altLang="ja-JP" sz="2000" dirty="0" err="1">
                <a:solidFill>
                  <a:srgbClr val="006600"/>
                </a:solidFill>
                <a:latin typeface="Calibri" panose="020F0502020204030204" pitchFamily="34" charset="0"/>
                <a:cs typeface="Calibri" panose="020F0502020204030204" pitchFamily="34" charset="0"/>
              </a:rPr>
              <a:t>NewYork</a:t>
            </a:r>
            <a:endParaRPr lang="en-US" altLang="ja-JP" sz="2000" dirty="0">
              <a:solidFill>
                <a:srgbClr val="006600"/>
              </a:solidFill>
              <a:latin typeface="Calibri" panose="020F0502020204030204" pitchFamily="34" charset="0"/>
              <a:cs typeface="Calibri" panose="020F0502020204030204" pitchFamily="34" charset="0"/>
            </a:endParaRPr>
          </a:p>
        </p:txBody>
      </p:sp>
      <p:sp>
        <p:nvSpPr>
          <p:cNvPr id="45088" name="Text Box 60"/>
          <p:cNvSpPr txBox="1">
            <a:spLocks noChangeArrowheads="1"/>
          </p:cNvSpPr>
          <p:nvPr/>
        </p:nvSpPr>
        <p:spPr bwMode="auto">
          <a:xfrm>
            <a:off x="876300" y="1665288"/>
            <a:ext cx="24224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rgbClr val="006600"/>
                </a:solidFill>
                <a:latin typeface="Calibri" panose="020F0502020204030204" pitchFamily="34" charset="0"/>
                <a:cs typeface="Calibri" panose="020F0502020204030204" pitchFamily="34" charset="0"/>
              </a:rPr>
              <a:t>Bill        32 </a:t>
            </a:r>
            <a:r>
              <a:rPr lang="en-US" altLang="ja-JP" sz="2000" dirty="0" err="1">
                <a:solidFill>
                  <a:srgbClr val="006600"/>
                </a:solidFill>
                <a:latin typeface="Calibri" panose="020F0502020204030204" pitchFamily="34" charset="0"/>
                <a:cs typeface="Calibri" panose="020F0502020204030204" pitchFamily="34" charset="0"/>
              </a:rPr>
              <a:t>HongKong</a:t>
            </a:r>
            <a:endParaRPr lang="en-US" altLang="ja-JP" sz="2000" dirty="0">
              <a:solidFill>
                <a:srgbClr val="006600"/>
              </a:solidFill>
              <a:latin typeface="Calibri" panose="020F0502020204030204" pitchFamily="34" charset="0"/>
              <a:cs typeface="Calibri" panose="020F0502020204030204" pitchFamily="34" charset="0"/>
            </a:endParaRPr>
          </a:p>
        </p:txBody>
      </p:sp>
      <p:sp>
        <p:nvSpPr>
          <p:cNvPr id="45089" name="Text Box 61"/>
          <p:cNvSpPr txBox="1">
            <a:spLocks noChangeArrowheads="1"/>
          </p:cNvSpPr>
          <p:nvPr/>
        </p:nvSpPr>
        <p:spPr bwMode="auto">
          <a:xfrm>
            <a:off x="876300" y="2035175"/>
            <a:ext cx="1860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rgbClr val="006600"/>
                </a:solidFill>
                <a:latin typeface="Calibri" panose="020F0502020204030204" pitchFamily="34" charset="0"/>
                <a:cs typeface="Calibri" panose="020F0502020204030204" pitchFamily="34" charset="0"/>
              </a:rPr>
              <a:t>Mike     35 Paris</a:t>
            </a:r>
          </a:p>
        </p:txBody>
      </p:sp>
      <p:sp>
        <p:nvSpPr>
          <p:cNvPr id="45090" name="Text Box 62"/>
          <p:cNvSpPr txBox="1">
            <a:spLocks noChangeArrowheads="1"/>
          </p:cNvSpPr>
          <p:nvPr/>
        </p:nvSpPr>
        <p:spPr bwMode="auto">
          <a:xfrm>
            <a:off x="390525" y="1671638"/>
            <a:ext cx="592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a[1]</a:t>
            </a:r>
          </a:p>
        </p:txBody>
      </p:sp>
      <p:sp>
        <p:nvSpPr>
          <p:cNvPr id="45091" name="Text Box 63"/>
          <p:cNvSpPr txBox="1">
            <a:spLocks noChangeArrowheads="1"/>
          </p:cNvSpPr>
          <p:nvPr/>
        </p:nvSpPr>
        <p:spPr bwMode="auto">
          <a:xfrm>
            <a:off x="398463" y="2041525"/>
            <a:ext cx="592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a[2]</a:t>
            </a:r>
          </a:p>
        </p:txBody>
      </p:sp>
      <p:sp>
        <p:nvSpPr>
          <p:cNvPr id="45092" name="Line 64"/>
          <p:cNvSpPr>
            <a:spLocks noChangeShapeType="1"/>
          </p:cNvSpPr>
          <p:nvPr/>
        </p:nvSpPr>
        <p:spPr bwMode="auto">
          <a:xfrm>
            <a:off x="1803400" y="1219200"/>
            <a:ext cx="0" cy="1111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93" name="Line 65"/>
          <p:cNvSpPr>
            <a:spLocks noChangeShapeType="1"/>
          </p:cNvSpPr>
          <p:nvPr/>
        </p:nvSpPr>
        <p:spPr bwMode="auto">
          <a:xfrm>
            <a:off x="2081213" y="1219200"/>
            <a:ext cx="0" cy="1111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94" name="Line 66"/>
          <p:cNvSpPr>
            <a:spLocks noChangeShapeType="1"/>
          </p:cNvSpPr>
          <p:nvPr/>
        </p:nvSpPr>
        <p:spPr bwMode="auto">
          <a:xfrm>
            <a:off x="874713" y="1589088"/>
            <a:ext cx="27844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95" name="Line 67"/>
          <p:cNvSpPr>
            <a:spLocks noChangeShapeType="1"/>
          </p:cNvSpPr>
          <p:nvPr/>
        </p:nvSpPr>
        <p:spPr bwMode="auto">
          <a:xfrm>
            <a:off x="874713" y="1958975"/>
            <a:ext cx="27844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096" name="Text Box 68"/>
          <p:cNvSpPr txBox="1">
            <a:spLocks noChangeArrowheads="1"/>
          </p:cNvSpPr>
          <p:nvPr/>
        </p:nvSpPr>
        <p:spPr bwMode="auto">
          <a:xfrm>
            <a:off x="1060450" y="898525"/>
            <a:ext cx="7761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name</a:t>
            </a:r>
          </a:p>
        </p:txBody>
      </p:sp>
      <p:sp>
        <p:nvSpPr>
          <p:cNvPr id="45097" name="Text Box 69"/>
          <p:cNvSpPr txBox="1">
            <a:spLocks noChangeArrowheads="1"/>
          </p:cNvSpPr>
          <p:nvPr/>
        </p:nvSpPr>
        <p:spPr bwMode="auto">
          <a:xfrm>
            <a:off x="1755775" y="898525"/>
            <a:ext cx="55444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age</a:t>
            </a:r>
          </a:p>
        </p:txBody>
      </p:sp>
      <p:sp>
        <p:nvSpPr>
          <p:cNvPr id="45098" name="Text Box 70"/>
          <p:cNvSpPr txBox="1">
            <a:spLocks noChangeArrowheads="1"/>
          </p:cNvSpPr>
          <p:nvPr/>
        </p:nvSpPr>
        <p:spPr bwMode="auto">
          <a:xfrm>
            <a:off x="2500313" y="898525"/>
            <a:ext cx="9939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address</a:t>
            </a:r>
          </a:p>
        </p:txBody>
      </p:sp>
      <p:sp>
        <p:nvSpPr>
          <p:cNvPr id="45099" name="Rectangle 71"/>
          <p:cNvSpPr>
            <a:spLocks noChangeArrowheads="1"/>
          </p:cNvSpPr>
          <p:nvPr/>
        </p:nvSpPr>
        <p:spPr bwMode="auto">
          <a:xfrm>
            <a:off x="5410200" y="1676400"/>
            <a:ext cx="2784475" cy="1111250"/>
          </a:xfrm>
          <a:prstGeom prst="rect">
            <a:avLst/>
          </a:prstGeom>
          <a:noFill/>
          <a:ln w="1905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5100" name="Text Box 72"/>
          <p:cNvSpPr txBox="1">
            <a:spLocks noChangeArrowheads="1"/>
          </p:cNvSpPr>
          <p:nvPr/>
        </p:nvSpPr>
        <p:spPr bwMode="auto">
          <a:xfrm>
            <a:off x="4919663" y="1760538"/>
            <a:ext cx="592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a[0]</a:t>
            </a:r>
          </a:p>
        </p:txBody>
      </p:sp>
      <p:sp>
        <p:nvSpPr>
          <p:cNvPr id="45101" name="Text Box 73"/>
          <p:cNvSpPr txBox="1">
            <a:spLocks noChangeArrowheads="1"/>
          </p:cNvSpPr>
          <p:nvPr/>
        </p:nvSpPr>
        <p:spPr bwMode="auto">
          <a:xfrm>
            <a:off x="5411788" y="1754188"/>
            <a:ext cx="22194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rgbClr val="006600"/>
                </a:solidFill>
                <a:latin typeface="Calibri" panose="020F0502020204030204" pitchFamily="34" charset="0"/>
                <a:cs typeface="Calibri" panose="020F0502020204030204" pitchFamily="34" charset="0"/>
              </a:rPr>
              <a:t>Ken       20 </a:t>
            </a:r>
            <a:r>
              <a:rPr lang="en-US" altLang="ja-JP" sz="2000" dirty="0" err="1">
                <a:solidFill>
                  <a:srgbClr val="006600"/>
                </a:solidFill>
                <a:latin typeface="Calibri" panose="020F0502020204030204" pitchFamily="34" charset="0"/>
                <a:cs typeface="Calibri" panose="020F0502020204030204" pitchFamily="34" charset="0"/>
              </a:rPr>
              <a:t>NewYork</a:t>
            </a:r>
            <a:endParaRPr lang="en-US" altLang="ja-JP" sz="2000" dirty="0">
              <a:solidFill>
                <a:srgbClr val="006600"/>
              </a:solidFill>
              <a:latin typeface="Calibri" panose="020F0502020204030204" pitchFamily="34" charset="0"/>
              <a:cs typeface="Calibri" panose="020F0502020204030204" pitchFamily="34" charset="0"/>
            </a:endParaRPr>
          </a:p>
        </p:txBody>
      </p:sp>
      <p:sp>
        <p:nvSpPr>
          <p:cNvPr id="45102" name="Text Box 74"/>
          <p:cNvSpPr txBox="1">
            <a:spLocks noChangeArrowheads="1"/>
          </p:cNvSpPr>
          <p:nvPr/>
        </p:nvSpPr>
        <p:spPr bwMode="auto">
          <a:xfrm>
            <a:off x="5411788" y="2122488"/>
            <a:ext cx="242245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rgbClr val="006600"/>
                </a:solidFill>
                <a:latin typeface="Calibri" panose="020F0502020204030204" pitchFamily="34" charset="0"/>
                <a:cs typeface="Calibri" panose="020F0502020204030204" pitchFamily="34" charset="0"/>
              </a:rPr>
              <a:t>Bill        32 </a:t>
            </a:r>
            <a:r>
              <a:rPr lang="en-US" altLang="ja-JP" sz="2000" dirty="0" err="1">
                <a:solidFill>
                  <a:srgbClr val="006600"/>
                </a:solidFill>
                <a:latin typeface="Calibri" panose="020F0502020204030204" pitchFamily="34" charset="0"/>
                <a:cs typeface="Calibri" panose="020F0502020204030204" pitchFamily="34" charset="0"/>
              </a:rPr>
              <a:t>HongKong</a:t>
            </a:r>
            <a:endParaRPr lang="en-US" altLang="ja-JP" sz="2000" dirty="0">
              <a:solidFill>
                <a:srgbClr val="006600"/>
              </a:solidFill>
              <a:latin typeface="Calibri" panose="020F0502020204030204" pitchFamily="34" charset="0"/>
              <a:cs typeface="Calibri" panose="020F0502020204030204" pitchFamily="34" charset="0"/>
            </a:endParaRPr>
          </a:p>
        </p:txBody>
      </p:sp>
      <p:sp>
        <p:nvSpPr>
          <p:cNvPr id="45103" name="Text Box 75"/>
          <p:cNvSpPr txBox="1">
            <a:spLocks noChangeArrowheads="1"/>
          </p:cNvSpPr>
          <p:nvPr/>
        </p:nvSpPr>
        <p:spPr bwMode="auto">
          <a:xfrm>
            <a:off x="5411788" y="2492375"/>
            <a:ext cx="1860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solidFill>
                  <a:srgbClr val="006600"/>
                </a:solidFill>
                <a:latin typeface="Calibri" panose="020F0502020204030204" pitchFamily="34" charset="0"/>
                <a:cs typeface="Calibri" panose="020F0502020204030204" pitchFamily="34" charset="0"/>
              </a:rPr>
              <a:t>Mike     35 Paris</a:t>
            </a:r>
          </a:p>
        </p:txBody>
      </p:sp>
      <p:sp>
        <p:nvSpPr>
          <p:cNvPr id="45104" name="Text Box 76"/>
          <p:cNvSpPr txBox="1">
            <a:spLocks noChangeArrowheads="1"/>
          </p:cNvSpPr>
          <p:nvPr/>
        </p:nvSpPr>
        <p:spPr bwMode="auto">
          <a:xfrm>
            <a:off x="4926013" y="2128838"/>
            <a:ext cx="592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a[1]</a:t>
            </a:r>
          </a:p>
        </p:txBody>
      </p:sp>
      <p:sp>
        <p:nvSpPr>
          <p:cNvPr id="45105" name="Text Box 77"/>
          <p:cNvSpPr txBox="1">
            <a:spLocks noChangeArrowheads="1"/>
          </p:cNvSpPr>
          <p:nvPr/>
        </p:nvSpPr>
        <p:spPr bwMode="auto">
          <a:xfrm>
            <a:off x="4933950" y="2498725"/>
            <a:ext cx="592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a[2]</a:t>
            </a:r>
          </a:p>
        </p:txBody>
      </p:sp>
      <p:sp>
        <p:nvSpPr>
          <p:cNvPr id="45106" name="Line 78"/>
          <p:cNvSpPr>
            <a:spLocks noChangeShapeType="1"/>
          </p:cNvSpPr>
          <p:nvPr/>
        </p:nvSpPr>
        <p:spPr bwMode="auto">
          <a:xfrm>
            <a:off x="6338888" y="1676400"/>
            <a:ext cx="0" cy="111125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107" name="Line 79"/>
          <p:cNvSpPr>
            <a:spLocks noChangeShapeType="1"/>
          </p:cNvSpPr>
          <p:nvPr/>
        </p:nvSpPr>
        <p:spPr bwMode="auto">
          <a:xfrm>
            <a:off x="6616700" y="1676400"/>
            <a:ext cx="0" cy="111125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108" name="Line 80"/>
          <p:cNvSpPr>
            <a:spLocks noChangeShapeType="1"/>
          </p:cNvSpPr>
          <p:nvPr/>
        </p:nvSpPr>
        <p:spPr bwMode="auto">
          <a:xfrm>
            <a:off x="5410200" y="2046288"/>
            <a:ext cx="278447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109" name="Line 81"/>
          <p:cNvSpPr>
            <a:spLocks noChangeShapeType="1"/>
          </p:cNvSpPr>
          <p:nvPr/>
        </p:nvSpPr>
        <p:spPr bwMode="auto">
          <a:xfrm>
            <a:off x="5410200" y="2416175"/>
            <a:ext cx="278447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5110" name="Text Box 82"/>
          <p:cNvSpPr txBox="1">
            <a:spLocks noChangeArrowheads="1"/>
          </p:cNvSpPr>
          <p:nvPr/>
        </p:nvSpPr>
        <p:spPr bwMode="auto">
          <a:xfrm>
            <a:off x="5595938" y="1355725"/>
            <a:ext cx="7761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name</a:t>
            </a:r>
          </a:p>
        </p:txBody>
      </p:sp>
      <p:sp>
        <p:nvSpPr>
          <p:cNvPr id="45111" name="Text Box 83"/>
          <p:cNvSpPr txBox="1">
            <a:spLocks noChangeArrowheads="1"/>
          </p:cNvSpPr>
          <p:nvPr/>
        </p:nvSpPr>
        <p:spPr bwMode="auto">
          <a:xfrm>
            <a:off x="6291263" y="1355725"/>
            <a:ext cx="55444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age</a:t>
            </a:r>
          </a:p>
        </p:txBody>
      </p:sp>
      <p:sp>
        <p:nvSpPr>
          <p:cNvPr id="45112" name="Text Box 84"/>
          <p:cNvSpPr txBox="1">
            <a:spLocks noChangeArrowheads="1"/>
          </p:cNvSpPr>
          <p:nvPr/>
        </p:nvSpPr>
        <p:spPr bwMode="auto">
          <a:xfrm>
            <a:off x="7035800" y="1355725"/>
            <a:ext cx="9939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000" dirty="0">
                <a:latin typeface="Calibri" panose="020F0502020204030204" pitchFamily="34" charset="0"/>
                <a:cs typeface="Calibri" panose="020F0502020204030204" pitchFamily="34" charset="0"/>
              </a:rPr>
              <a:t>address</a:t>
            </a:r>
          </a:p>
        </p:txBody>
      </p:sp>
      <p:sp>
        <p:nvSpPr>
          <p:cNvPr id="45113"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7240EB6-2D6D-4B9A-8695-34B0856A7423}" type="slidenum">
              <a:rPr lang="en-US" altLang="ja-JP">
                <a:latin typeface="Calibri" panose="020F0502020204030204" pitchFamily="34" charset="0"/>
                <a:ea typeface="メイリオ" panose="020B0604030504040204" pitchFamily="50" charset="-128"/>
              </a:rPr>
              <a:pPr/>
              <a:t>21</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545535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52400"/>
            <a:ext cx="7772400" cy="1143000"/>
          </a:xfrm>
        </p:spPr>
        <p:txBody>
          <a:bodyPr/>
          <a:lstStyle/>
          <a:p>
            <a:pPr eaLnBrk="1" hangingPunct="1"/>
            <a:r>
              <a:rPr lang="ja-JP" altLang="en-US"/>
              <a:t>関数への構造体の受け渡し</a:t>
            </a:r>
          </a:p>
        </p:txBody>
      </p:sp>
      <p:sp>
        <p:nvSpPr>
          <p:cNvPr id="47107" name="Rectangle 3"/>
          <p:cNvSpPr>
            <a:spLocks noGrp="1" noChangeArrowheads="1"/>
          </p:cNvSpPr>
          <p:nvPr>
            <p:ph type="body" idx="1"/>
          </p:nvPr>
        </p:nvSpPr>
        <p:spPr>
          <a:xfrm>
            <a:off x="248197" y="1079500"/>
            <a:ext cx="8893175" cy="5791200"/>
          </a:xfrm>
        </p:spPr>
        <p:txBody>
          <a:bodyPr/>
          <a:lstStyle/>
          <a:p>
            <a:pPr eaLnBrk="1" hangingPunct="1"/>
            <a:r>
              <a:rPr lang="ja-JP" altLang="en-US" dirty="0"/>
              <a:t>呼び出し側</a:t>
            </a:r>
          </a:p>
          <a:p>
            <a:pPr lvl="1" eaLnBrk="1" hangingPunct="1"/>
            <a:r>
              <a:rPr lang="ja-JP" altLang="en-US" dirty="0"/>
              <a:t>「＆」を付けて，メモリアドレスを，関数に渡す</a:t>
            </a:r>
          </a:p>
          <a:p>
            <a:pPr eaLnBrk="1" hangingPunct="1">
              <a:lnSpc>
                <a:spcPct val="80000"/>
              </a:lnSpc>
              <a:buFontTx/>
              <a:buNone/>
            </a:pPr>
            <a:r>
              <a:rPr lang="ja-JP" altLang="en-US" sz="2800" dirty="0">
                <a:solidFill>
                  <a:schemeClr val="accent2"/>
                </a:solidFill>
              </a:rPr>
              <a:t>		例） </a:t>
            </a:r>
            <a:r>
              <a:rPr lang="en-US" altLang="ja-JP" sz="2800" dirty="0" err="1">
                <a:solidFill>
                  <a:schemeClr val="accent2"/>
                </a:solidFill>
              </a:rPr>
              <a:t>read_person</a:t>
            </a:r>
            <a:r>
              <a:rPr lang="en-US" altLang="ja-JP" sz="2800" dirty="0">
                <a:solidFill>
                  <a:schemeClr val="accent2"/>
                </a:solidFill>
              </a:rPr>
              <a:t>( &amp;a[</a:t>
            </a:r>
            <a:r>
              <a:rPr lang="en-US" altLang="ja-JP" sz="2800" dirty="0" err="1">
                <a:solidFill>
                  <a:schemeClr val="accent2"/>
                </a:solidFill>
              </a:rPr>
              <a:t>i</a:t>
            </a:r>
            <a:r>
              <a:rPr lang="en-US" altLang="ja-JP" sz="2800" dirty="0">
                <a:solidFill>
                  <a:schemeClr val="accent2"/>
                </a:solidFill>
              </a:rPr>
              <a:t>] );</a:t>
            </a:r>
          </a:p>
          <a:p>
            <a:pPr eaLnBrk="1" hangingPunct="1">
              <a:lnSpc>
                <a:spcPct val="80000"/>
              </a:lnSpc>
              <a:buFontTx/>
              <a:buNone/>
            </a:pPr>
            <a:r>
              <a:rPr lang="en-US" altLang="ja-JP" sz="2800" dirty="0">
                <a:solidFill>
                  <a:schemeClr val="accent2"/>
                </a:solidFill>
              </a:rPr>
              <a:t>		       </a:t>
            </a:r>
            <a:r>
              <a:rPr lang="en-US" altLang="ja-JP" sz="2800" dirty="0" err="1">
                <a:solidFill>
                  <a:schemeClr val="accent2"/>
                </a:solidFill>
              </a:rPr>
              <a:t>print_person</a:t>
            </a:r>
            <a:r>
              <a:rPr lang="en-US" altLang="ja-JP" sz="2800" dirty="0">
                <a:solidFill>
                  <a:schemeClr val="accent2"/>
                </a:solidFill>
              </a:rPr>
              <a:t>( &amp;a[</a:t>
            </a:r>
            <a:r>
              <a:rPr lang="en-US" altLang="ja-JP" sz="2800" dirty="0" err="1">
                <a:solidFill>
                  <a:schemeClr val="accent2"/>
                </a:solidFill>
              </a:rPr>
              <a:t>i</a:t>
            </a:r>
            <a:r>
              <a:rPr lang="en-US" altLang="ja-JP" sz="2800" dirty="0">
                <a:solidFill>
                  <a:schemeClr val="accent2"/>
                </a:solidFill>
              </a:rPr>
              <a:t>] );</a:t>
            </a:r>
          </a:p>
          <a:p>
            <a:pPr eaLnBrk="1" hangingPunct="1">
              <a:lnSpc>
                <a:spcPct val="80000"/>
              </a:lnSpc>
              <a:buFontTx/>
              <a:buNone/>
            </a:pPr>
            <a:endParaRPr lang="en-US" altLang="ja-JP" dirty="0"/>
          </a:p>
          <a:p>
            <a:pPr eaLnBrk="1" hangingPunct="1"/>
            <a:r>
              <a:rPr lang="ja-JP" altLang="en-US" dirty="0"/>
              <a:t>関数側</a:t>
            </a:r>
          </a:p>
          <a:p>
            <a:pPr lvl="1" eaLnBrk="1" hangingPunct="1"/>
            <a:r>
              <a:rPr lang="ja-JP" altLang="en-US" dirty="0"/>
              <a:t>メモリアドレスを受け取ることを宣言しておく</a:t>
            </a:r>
          </a:p>
          <a:p>
            <a:pPr eaLnBrk="1" hangingPunct="1">
              <a:lnSpc>
                <a:spcPct val="80000"/>
              </a:lnSpc>
              <a:buFontTx/>
              <a:buNone/>
            </a:pPr>
            <a:r>
              <a:rPr lang="ja-JP" altLang="en-US" sz="2800" dirty="0">
                <a:solidFill>
                  <a:schemeClr val="accent2"/>
                </a:solidFill>
              </a:rPr>
              <a:t>		例） </a:t>
            </a:r>
            <a:r>
              <a:rPr lang="en-US" altLang="ja-JP" sz="2800" dirty="0">
                <a:solidFill>
                  <a:schemeClr val="accent2"/>
                </a:solidFill>
              </a:rPr>
              <a:t>void </a:t>
            </a:r>
            <a:r>
              <a:rPr lang="en-US" altLang="ja-JP" sz="2800" dirty="0" err="1">
                <a:solidFill>
                  <a:schemeClr val="accent2"/>
                </a:solidFill>
              </a:rPr>
              <a:t>read_person</a:t>
            </a:r>
            <a:r>
              <a:rPr lang="en-US" altLang="ja-JP" sz="2800" dirty="0">
                <a:solidFill>
                  <a:schemeClr val="accent2"/>
                </a:solidFill>
              </a:rPr>
              <a:t>( </a:t>
            </a:r>
            <a:r>
              <a:rPr lang="en-US" altLang="ja-JP" sz="2800" dirty="0" err="1">
                <a:solidFill>
                  <a:schemeClr val="accent2"/>
                </a:solidFill>
              </a:rPr>
              <a:t>struct</a:t>
            </a:r>
            <a:r>
              <a:rPr lang="en-US" altLang="ja-JP" sz="2800" dirty="0">
                <a:solidFill>
                  <a:schemeClr val="accent2"/>
                </a:solidFill>
              </a:rPr>
              <a:t> Person* a )</a:t>
            </a:r>
          </a:p>
          <a:p>
            <a:pPr eaLnBrk="1" hangingPunct="1">
              <a:lnSpc>
                <a:spcPct val="80000"/>
              </a:lnSpc>
              <a:buFontTx/>
              <a:buNone/>
            </a:pPr>
            <a:r>
              <a:rPr lang="en-US" altLang="ja-JP" sz="2800" dirty="0">
                <a:solidFill>
                  <a:schemeClr val="accent2"/>
                </a:solidFill>
              </a:rPr>
              <a:t>		      void </a:t>
            </a:r>
            <a:r>
              <a:rPr lang="en-US" altLang="ja-JP" sz="2800" dirty="0" err="1">
                <a:solidFill>
                  <a:schemeClr val="accent2"/>
                </a:solidFill>
              </a:rPr>
              <a:t>print_person</a:t>
            </a:r>
            <a:r>
              <a:rPr lang="en-US" altLang="ja-JP" sz="2800" dirty="0">
                <a:solidFill>
                  <a:schemeClr val="accent2"/>
                </a:solidFill>
              </a:rPr>
              <a:t>( </a:t>
            </a:r>
            <a:r>
              <a:rPr lang="en-US" altLang="ja-JP" sz="2800" dirty="0" err="1">
                <a:solidFill>
                  <a:schemeClr val="accent2"/>
                </a:solidFill>
              </a:rPr>
              <a:t>struct</a:t>
            </a:r>
            <a:r>
              <a:rPr lang="en-US" altLang="ja-JP" sz="2800" dirty="0">
                <a:solidFill>
                  <a:schemeClr val="accent2"/>
                </a:solidFill>
              </a:rPr>
              <a:t> Person* a )</a:t>
            </a:r>
          </a:p>
          <a:p>
            <a:pPr eaLnBrk="1" hangingPunct="1">
              <a:lnSpc>
                <a:spcPct val="80000"/>
              </a:lnSpc>
              <a:buFontTx/>
              <a:buNone/>
            </a:pPr>
            <a:endParaRPr lang="en-US" altLang="ja-JP" sz="2400" dirty="0">
              <a:solidFill>
                <a:schemeClr val="tx2"/>
              </a:solidFill>
            </a:endParaRPr>
          </a:p>
          <a:p>
            <a:pPr eaLnBrk="1" hangingPunct="1">
              <a:lnSpc>
                <a:spcPct val="80000"/>
              </a:lnSpc>
              <a:buFontTx/>
              <a:buNone/>
            </a:pPr>
            <a:endParaRPr lang="en-US" altLang="ja-JP" dirty="0"/>
          </a:p>
          <a:p>
            <a:pPr lvl="1" eaLnBrk="1" hangingPunct="1"/>
            <a:endParaRPr lang="en-US" altLang="ja-JP" sz="2400" dirty="0"/>
          </a:p>
          <a:p>
            <a:pPr lvl="1" eaLnBrk="1" hangingPunct="1"/>
            <a:endParaRPr lang="en-US" altLang="ja-JP" sz="2400" dirty="0"/>
          </a:p>
        </p:txBody>
      </p:sp>
      <p:sp>
        <p:nvSpPr>
          <p:cNvPr id="47108" name="Line 4"/>
          <p:cNvSpPr>
            <a:spLocks noChangeShapeType="1"/>
          </p:cNvSpPr>
          <p:nvPr/>
        </p:nvSpPr>
        <p:spPr bwMode="auto">
          <a:xfrm flipV="1">
            <a:off x="4400550" y="3001963"/>
            <a:ext cx="19050" cy="457200"/>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7109" name="Text Box 5"/>
          <p:cNvSpPr txBox="1">
            <a:spLocks noChangeArrowheads="1"/>
          </p:cNvSpPr>
          <p:nvPr/>
        </p:nvSpPr>
        <p:spPr bwMode="auto">
          <a:xfrm>
            <a:off x="3779838" y="3392488"/>
            <a:ext cx="61590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a:t>
            </a:r>
            <a:r>
              <a:rPr lang="en-US" altLang="ja-JP" sz="2800" dirty="0">
                <a:solidFill>
                  <a:srgbClr val="006600"/>
                </a:solidFill>
                <a:latin typeface="Calibri" panose="020F0502020204030204" pitchFamily="34" charset="0"/>
                <a:cs typeface="Calibri" panose="020F0502020204030204" pitchFamily="34" charset="0"/>
              </a:rPr>
              <a:t>a[</a:t>
            </a:r>
            <a:r>
              <a:rPr lang="en-US" altLang="ja-JP" sz="2800" dirty="0" err="1">
                <a:solidFill>
                  <a:srgbClr val="006600"/>
                </a:solidFill>
                <a:latin typeface="Calibri" panose="020F0502020204030204" pitchFamily="34" charset="0"/>
                <a:cs typeface="Calibri" panose="020F0502020204030204" pitchFamily="34" charset="0"/>
              </a:rPr>
              <a:t>i</a:t>
            </a:r>
            <a:r>
              <a:rPr lang="en-US" altLang="ja-JP" sz="2800" dirty="0">
                <a:solidFill>
                  <a:srgbClr val="006600"/>
                </a:solidFill>
                <a:latin typeface="Calibri" panose="020F0502020204030204" pitchFamily="34" charset="0"/>
                <a:cs typeface="Calibri" panose="020F0502020204030204" pitchFamily="34" charset="0"/>
              </a:rPr>
              <a:t>] </a:t>
            </a:r>
            <a:r>
              <a:rPr lang="ja-JP" altLang="en-US" sz="2800" dirty="0">
                <a:solidFill>
                  <a:srgbClr val="006600"/>
                </a:solidFill>
                <a:latin typeface="Calibri" panose="020F0502020204030204" pitchFamily="34" charset="0"/>
                <a:cs typeface="Calibri" panose="020F0502020204030204" pitchFamily="34" charset="0"/>
              </a:rPr>
              <a:t>のメモリアドレス」という意味</a:t>
            </a:r>
          </a:p>
        </p:txBody>
      </p:sp>
      <p:sp>
        <p:nvSpPr>
          <p:cNvPr id="47110" name="Rectangle 6"/>
          <p:cNvSpPr>
            <a:spLocks noChangeArrowheads="1"/>
          </p:cNvSpPr>
          <p:nvPr/>
        </p:nvSpPr>
        <p:spPr bwMode="auto">
          <a:xfrm>
            <a:off x="4140200" y="2039007"/>
            <a:ext cx="914400" cy="43908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7111" name="Text Box 7"/>
          <p:cNvSpPr txBox="1">
            <a:spLocks noChangeArrowheads="1"/>
          </p:cNvSpPr>
          <p:nvPr/>
        </p:nvSpPr>
        <p:spPr bwMode="auto">
          <a:xfrm>
            <a:off x="4140200" y="6008688"/>
            <a:ext cx="493757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solidFill>
                  <a:srgbClr val="006600"/>
                </a:solidFill>
                <a:latin typeface="Calibri" panose="020F0502020204030204" pitchFamily="34" charset="0"/>
                <a:cs typeface="Calibri" panose="020F0502020204030204" pitchFamily="34" charset="0"/>
              </a:rPr>
              <a:t>「メモリアドレスを受け取って，</a:t>
            </a:r>
            <a:r>
              <a:rPr lang="en-US" altLang="ja-JP" sz="2400" dirty="0">
                <a:solidFill>
                  <a:srgbClr val="006600"/>
                </a:solidFill>
                <a:latin typeface="Calibri" panose="020F0502020204030204" pitchFamily="34" charset="0"/>
                <a:cs typeface="Calibri" panose="020F0502020204030204" pitchFamily="34" charset="0"/>
              </a:rPr>
              <a:t>a</a:t>
            </a:r>
          </a:p>
          <a:p>
            <a:pPr eaLnBrk="1" hangingPunct="1">
              <a:spcBef>
                <a:spcPct val="0"/>
              </a:spcBef>
              <a:buFontTx/>
              <a:buNone/>
            </a:pPr>
            <a:r>
              <a:rPr lang="ja-JP" altLang="en-US" sz="2400" dirty="0">
                <a:solidFill>
                  <a:srgbClr val="006600"/>
                </a:solidFill>
                <a:latin typeface="Calibri" panose="020F0502020204030204" pitchFamily="34" charset="0"/>
                <a:cs typeface="Calibri" panose="020F0502020204030204" pitchFamily="34" charset="0"/>
              </a:rPr>
              <a:t>として使う」という意味</a:t>
            </a:r>
          </a:p>
        </p:txBody>
      </p:sp>
      <p:sp>
        <p:nvSpPr>
          <p:cNvPr id="47112" name="Rectangle 8"/>
          <p:cNvSpPr>
            <a:spLocks noChangeArrowheads="1"/>
          </p:cNvSpPr>
          <p:nvPr/>
        </p:nvSpPr>
        <p:spPr bwMode="auto">
          <a:xfrm>
            <a:off x="4694784" y="4922837"/>
            <a:ext cx="2578375" cy="424959"/>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7113" name="Line 9"/>
          <p:cNvSpPr>
            <a:spLocks noChangeShapeType="1"/>
          </p:cNvSpPr>
          <p:nvPr/>
        </p:nvSpPr>
        <p:spPr bwMode="auto">
          <a:xfrm flipV="1">
            <a:off x="5334000" y="5486400"/>
            <a:ext cx="152400" cy="457200"/>
          </a:xfrm>
          <a:prstGeom prst="line">
            <a:avLst/>
          </a:prstGeom>
          <a:noFill/>
          <a:ln w="9525">
            <a:solidFill>
              <a:srgbClr val="00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7114"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C36E95F2-0C97-4528-89CB-611A816FE808}" type="slidenum">
              <a:rPr lang="en-US" altLang="ja-JP">
                <a:latin typeface="Calibri" panose="020F0502020204030204" pitchFamily="34" charset="0"/>
                <a:ea typeface="メイリオ" panose="020B0604030504040204" pitchFamily="50" charset="-128"/>
              </a:rPr>
              <a:pPr/>
              <a:t>22</a:t>
            </a:fld>
            <a:endParaRPr lang="en-US" altLang="ja-JP" dirty="0">
              <a:latin typeface="Calibri" panose="020F0502020204030204" pitchFamily="34" charset="0"/>
              <a:ea typeface="メイリオ" panose="020B0604030504040204" pitchFamily="50" charset="-128"/>
            </a:endParaRPr>
          </a:p>
        </p:txBody>
      </p:sp>
      <p:sp>
        <p:nvSpPr>
          <p:cNvPr id="11" name="Rectangle 6"/>
          <p:cNvSpPr>
            <a:spLocks noChangeArrowheads="1"/>
          </p:cNvSpPr>
          <p:nvPr/>
        </p:nvSpPr>
        <p:spPr bwMode="auto">
          <a:xfrm>
            <a:off x="4040352" y="2530339"/>
            <a:ext cx="914400" cy="43908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12" name="Rectangle 8"/>
          <p:cNvSpPr>
            <a:spLocks noChangeArrowheads="1"/>
          </p:cNvSpPr>
          <p:nvPr/>
        </p:nvSpPr>
        <p:spPr bwMode="auto">
          <a:xfrm>
            <a:off x="4901268" y="4422280"/>
            <a:ext cx="2578375" cy="424959"/>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0531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73100" y="0"/>
            <a:ext cx="7772400" cy="1143000"/>
          </a:xfrm>
        </p:spPr>
        <p:txBody>
          <a:bodyPr/>
          <a:lstStyle/>
          <a:p>
            <a:pPr eaLnBrk="1" hangingPunct="1"/>
            <a:r>
              <a:rPr lang="ja-JP" altLang="en-US"/>
              <a:t>配列とポインタ</a:t>
            </a:r>
          </a:p>
        </p:txBody>
      </p:sp>
      <p:sp>
        <p:nvSpPr>
          <p:cNvPr id="49155" name="Text Box 4"/>
          <p:cNvSpPr txBox="1">
            <a:spLocks noChangeArrowheads="1"/>
          </p:cNvSpPr>
          <p:nvPr/>
        </p:nvSpPr>
        <p:spPr bwMode="auto">
          <a:xfrm>
            <a:off x="1489075" y="1200150"/>
            <a:ext cx="6765314"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3600" dirty="0">
                <a:solidFill>
                  <a:schemeClr val="accent2"/>
                </a:solidFill>
                <a:latin typeface="Calibri" panose="020F0502020204030204" pitchFamily="34" charset="0"/>
                <a:cs typeface="Calibri" panose="020F0502020204030204" pitchFamily="34" charset="0"/>
              </a:rPr>
              <a:t>プログラム例： </a:t>
            </a:r>
            <a:r>
              <a:rPr lang="en-US" altLang="ja-JP" sz="2800" dirty="0" err="1">
                <a:solidFill>
                  <a:schemeClr val="accent2"/>
                </a:solidFill>
                <a:latin typeface="Calibri" panose="020F0502020204030204" pitchFamily="34" charset="0"/>
                <a:cs typeface="Calibri" panose="020F0502020204030204" pitchFamily="34" charset="0"/>
              </a:rPr>
              <a:t>read_person</a:t>
            </a:r>
            <a:r>
              <a:rPr lang="en-US" altLang="ja-JP" sz="2800" dirty="0">
                <a:solidFill>
                  <a:schemeClr val="accent2"/>
                </a:solidFill>
                <a:latin typeface="Calibri" panose="020F0502020204030204" pitchFamily="34" charset="0"/>
                <a:cs typeface="Calibri" panose="020F0502020204030204" pitchFamily="34" charset="0"/>
              </a:rPr>
              <a:t>( &amp;a[</a:t>
            </a:r>
            <a:r>
              <a:rPr lang="en-US" altLang="ja-JP" sz="2800" dirty="0" err="1">
                <a:solidFill>
                  <a:schemeClr val="accent2"/>
                </a:solidFill>
                <a:latin typeface="Calibri" panose="020F0502020204030204" pitchFamily="34" charset="0"/>
                <a:cs typeface="Calibri" panose="020F0502020204030204" pitchFamily="34" charset="0"/>
              </a:rPr>
              <a:t>i</a:t>
            </a:r>
            <a:r>
              <a:rPr lang="en-US" altLang="ja-JP" sz="2800" dirty="0">
                <a:solidFill>
                  <a:schemeClr val="accent2"/>
                </a:solidFill>
                <a:latin typeface="Calibri" panose="020F0502020204030204" pitchFamily="34" charset="0"/>
                <a:cs typeface="Calibri" panose="020F0502020204030204" pitchFamily="34" charset="0"/>
              </a:rPr>
              <a:t>] );</a:t>
            </a:r>
            <a:r>
              <a:rPr lang="en-US" altLang="ja-JP" sz="3600" dirty="0">
                <a:solidFill>
                  <a:schemeClr val="accent2"/>
                </a:solidFill>
                <a:latin typeface="Calibri" panose="020F0502020204030204" pitchFamily="34" charset="0"/>
                <a:cs typeface="Calibri" panose="020F0502020204030204" pitchFamily="34" charset="0"/>
              </a:rPr>
              <a:t> </a:t>
            </a:r>
          </a:p>
        </p:txBody>
      </p:sp>
      <p:grpSp>
        <p:nvGrpSpPr>
          <p:cNvPr id="49156" name="Group 38"/>
          <p:cNvGrpSpPr>
            <a:grpSpLocks/>
          </p:cNvGrpSpPr>
          <p:nvPr/>
        </p:nvGrpSpPr>
        <p:grpSpPr bwMode="auto">
          <a:xfrm>
            <a:off x="685800" y="2590800"/>
            <a:ext cx="5562600" cy="2413000"/>
            <a:chOff x="2256" y="976"/>
            <a:chExt cx="3312" cy="1520"/>
          </a:xfrm>
        </p:grpSpPr>
        <p:sp>
          <p:nvSpPr>
            <p:cNvPr id="49164" name="Rectangle 39"/>
            <p:cNvSpPr>
              <a:spLocks noChangeArrowheads="1"/>
            </p:cNvSpPr>
            <p:nvPr/>
          </p:nvSpPr>
          <p:spPr bwMode="auto">
            <a:xfrm>
              <a:off x="2688" y="1344"/>
              <a:ext cx="2880" cy="11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9165" name="Text Box 40"/>
            <p:cNvSpPr txBox="1">
              <a:spLocks noChangeArrowheads="1"/>
            </p:cNvSpPr>
            <p:nvPr/>
          </p:nvSpPr>
          <p:spPr bwMode="auto">
            <a:xfrm>
              <a:off x="2256" y="1360"/>
              <a:ext cx="4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800" dirty="0">
                  <a:latin typeface="Calibri" panose="020F0502020204030204" pitchFamily="34" charset="0"/>
                  <a:cs typeface="Calibri" panose="020F0502020204030204" pitchFamily="34" charset="0"/>
                </a:rPr>
                <a:t>a[0]</a:t>
              </a:r>
            </a:p>
          </p:txBody>
        </p:sp>
        <p:sp>
          <p:nvSpPr>
            <p:cNvPr id="49166" name="Text Box 41"/>
            <p:cNvSpPr txBox="1">
              <a:spLocks noChangeArrowheads="1"/>
            </p:cNvSpPr>
            <p:nvPr/>
          </p:nvSpPr>
          <p:spPr bwMode="auto">
            <a:xfrm>
              <a:off x="2688" y="1360"/>
              <a:ext cx="2133"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dirty="0">
                  <a:solidFill>
                    <a:srgbClr val="006600"/>
                  </a:solidFill>
                  <a:latin typeface="Calibri" panose="020F0502020204030204" pitchFamily="34" charset="0"/>
                  <a:cs typeface="Calibri" panose="020F0502020204030204" pitchFamily="34" charset="0"/>
                </a:rPr>
                <a:t>Ken	        20  </a:t>
              </a:r>
              <a:r>
                <a:rPr lang="en-US" altLang="ja-JP" sz="2800" dirty="0" err="1">
                  <a:solidFill>
                    <a:srgbClr val="006600"/>
                  </a:solidFill>
                  <a:latin typeface="Calibri" panose="020F0502020204030204" pitchFamily="34" charset="0"/>
                  <a:cs typeface="Calibri" panose="020F0502020204030204" pitchFamily="34" charset="0"/>
                </a:rPr>
                <a:t>NewYork</a:t>
              </a:r>
              <a:endParaRPr lang="en-US" altLang="ja-JP" sz="2800" dirty="0">
                <a:solidFill>
                  <a:srgbClr val="006600"/>
                </a:solidFill>
                <a:latin typeface="Calibri" panose="020F0502020204030204" pitchFamily="34" charset="0"/>
                <a:cs typeface="Calibri" panose="020F0502020204030204" pitchFamily="34" charset="0"/>
              </a:endParaRPr>
            </a:p>
          </p:txBody>
        </p:sp>
        <p:sp>
          <p:nvSpPr>
            <p:cNvPr id="49167" name="Text Box 42"/>
            <p:cNvSpPr txBox="1">
              <a:spLocks noChangeArrowheads="1"/>
            </p:cNvSpPr>
            <p:nvPr/>
          </p:nvSpPr>
          <p:spPr bwMode="auto">
            <a:xfrm>
              <a:off x="2688" y="1744"/>
              <a:ext cx="204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dirty="0">
                  <a:solidFill>
                    <a:srgbClr val="006600"/>
                  </a:solidFill>
                  <a:latin typeface="Calibri" panose="020F0502020204030204" pitchFamily="34" charset="0"/>
                  <a:cs typeface="Calibri" panose="020F0502020204030204" pitchFamily="34" charset="0"/>
                </a:rPr>
                <a:t>Bill	        32  </a:t>
              </a:r>
              <a:r>
                <a:rPr lang="en-US" altLang="ja-JP" sz="2800" dirty="0" err="1">
                  <a:solidFill>
                    <a:srgbClr val="006600"/>
                  </a:solidFill>
                  <a:latin typeface="Calibri" panose="020F0502020204030204" pitchFamily="34" charset="0"/>
                  <a:cs typeface="Calibri" panose="020F0502020204030204" pitchFamily="34" charset="0"/>
                </a:rPr>
                <a:t>HongKong</a:t>
              </a:r>
              <a:endParaRPr lang="en-US" altLang="ja-JP" sz="2800" dirty="0">
                <a:solidFill>
                  <a:srgbClr val="006600"/>
                </a:solidFill>
                <a:latin typeface="Calibri" panose="020F0502020204030204" pitchFamily="34" charset="0"/>
                <a:cs typeface="Calibri" panose="020F0502020204030204" pitchFamily="34" charset="0"/>
              </a:endParaRPr>
            </a:p>
          </p:txBody>
        </p:sp>
        <p:sp>
          <p:nvSpPr>
            <p:cNvPr id="49168" name="Text Box 43"/>
            <p:cNvSpPr txBox="1">
              <a:spLocks noChangeArrowheads="1"/>
            </p:cNvSpPr>
            <p:nvPr/>
          </p:nvSpPr>
          <p:spPr bwMode="auto">
            <a:xfrm>
              <a:off x="2688" y="2128"/>
              <a:ext cx="181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dirty="0">
                  <a:solidFill>
                    <a:srgbClr val="006600"/>
                  </a:solidFill>
                  <a:latin typeface="Calibri" panose="020F0502020204030204" pitchFamily="34" charset="0"/>
                  <a:cs typeface="Calibri" panose="020F0502020204030204" pitchFamily="34" charset="0"/>
                </a:rPr>
                <a:t>Mike	        35  Paris</a:t>
              </a:r>
            </a:p>
          </p:txBody>
        </p:sp>
        <p:sp>
          <p:nvSpPr>
            <p:cNvPr id="49169" name="Text Box 44"/>
            <p:cNvSpPr txBox="1">
              <a:spLocks noChangeArrowheads="1"/>
            </p:cNvSpPr>
            <p:nvPr/>
          </p:nvSpPr>
          <p:spPr bwMode="auto">
            <a:xfrm>
              <a:off x="2263" y="1744"/>
              <a:ext cx="455"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800" dirty="0">
                  <a:latin typeface="Calibri" panose="020F0502020204030204" pitchFamily="34" charset="0"/>
                  <a:cs typeface="Calibri" panose="020F0502020204030204" pitchFamily="34" charset="0"/>
                </a:rPr>
                <a:t>a[1]</a:t>
              </a:r>
            </a:p>
          </p:txBody>
        </p:sp>
        <p:sp>
          <p:nvSpPr>
            <p:cNvPr id="49170" name="Text Box 45"/>
            <p:cNvSpPr txBox="1">
              <a:spLocks noChangeArrowheads="1"/>
            </p:cNvSpPr>
            <p:nvPr/>
          </p:nvSpPr>
          <p:spPr bwMode="auto">
            <a:xfrm>
              <a:off x="2270" y="2128"/>
              <a:ext cx="4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800" dirty="0">
                  <a:latin typeface="Calibri" panose="020F0502020204030204" pitchFamily="34" charset="0"/>
                  <a:cs typeface="Calibri" panose="020F0502020204030204" pitchFamily="34" charset="0"/>
                </a:rPr>
                <a:t>a[2]</a:t>
              </a:r>
            </a:p>
          </p:txBody>
        </p:sp>
        <p:sp>
          <p:nvSpPr>
            <p:cNvPr id="49171" name="Line 46"/>
            <p:cNvSpPr>
              <a:spLocks noChangeShapeType="1"/>
            </p:cNvSpPr>
            <p:nvPr/>
          </p:nvSpPr>
          <p:spPr bwMode="auto">
            <a:xfrm>
              <a:off x="3648" y="1344"/>
              <a:ext cx="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9172" name="Line 47"/>
            <p:cNvSpPr>
              <a:spLocks noChangeShapeType="1"/>
            </p:cNvSpPr>
            <p:nvPr/>
          </p:nvSpPr>
          <p:spPr bwMode="auto">
            <a:xfrm>
              <a:off x="3936" y="1344"/>
              <a:ext cx="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9173" name="Line 48"/>
            <p:cNvSpPr>
              <a:spLocks noChangeShapeType="1"/>
            </p:cNvSpPr>
            <p:nvPr/>
          </p:nvSpPr>
          <p:spPr bwMode="auto">
            <a:xfrm>
              <a:off x="2688" y="1728"/>
              <a:ext cx="28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9174" name="Line 49"/>
            <p:cNvSpPr>
              <a:spLocks noChangeShapeType="1"/>
            </p:cNvSpPr>
            <p:nvPr/>
          </p:nvSpPr>
          <p:spPr bwMode="auto">
            <a:xfrm>
              <a:off x="2688" y="2112"/>
              <a:ext cx="28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9175" name="Text Box 50"/>
            <p:cNvSpPr txBox="1">
              <a:spLocks noChangeArrowheads="1"/>
            </p:cNvSpPr>
            <p:nvPr/>
          </p:nvSpPr>
          <p:spPr bwMode="auto">
            <a:xfrm>
              <a:off x="2880" y="976"/>
              <a:ext cx="601"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800" dirty="0">
                  <a:latin typeface="Calibri" panose="020F0502020204030204" pitchFamily="34" charset="0"/>
                  <a:cs typeface="Calibri" panose="020F0502020204030204" pitchFamily="34" charset="0"/>
                </a:rPr>
                <a:t>name</a:t>
              </a:r>
            </a:p>
          </p:txBody>
        </p:sp>
        <p:sp>
          <p:nvSpPr>
            <p:cNvPr id="49176" name="Text Box 51"/>
            <p:cNvSpPr txBox="1">
              <a:spLocks noChangeArrowheads="1"/>
            </p:cNvSpPr>
            <p:nvPr/>
          </p:nvSpPr>
          <p:spPr bwMode="auto">
            <a:xfrm>
              <a:off x="3600" y="976"/>
              <a:ext cx="41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800" dirty="0">
                  <a:latin typeface="Calibri" panose="020F0502020204030204" pitchFamily="34" charset="0"/>
                  <a:cs typeface="Calibri" panose="020F0502020204030204" pitchFamily="34" charset="0"/>
                </a:rPr>
                <a:t>age</a:t>
              </a:r>
            </a:p>
          </p:txBody>
        </p:sp>
        <p:sp>
          <p:nvSpPr>
            <p:cNvPr id="49177" name="Text Box 52"/>
            <p:cNvSpPr txBox="1">
              <a:spLocks noChangeArrowheads="1"/>
            </p:cNvSpPr>
            <p:nvPr/>
          </p:nvSpPr>
          <p:spPr bwMode="auto">
            <a:xfrm>
              <a:off x="4368" y="976"/>
              <a:ext cx="783"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en-US" altLang="ja-JP" sz="2800" dirty="0">
                  <a:latin typeface="Calibri" panose="020F0502020204030204" pitchFamily="34" charset="0"/>
                  <a:cs typeface="Calibri" panose="020F0502020204030204" pitchFamily="34" charset="0"/>
                </a:rPr>
                <a:t>address</a:t>
              </a:r>
            </a:p>
          </p:txBody>
        </p:sp>
      </p:grpSp>
      <p:sp>
        <p:nvSpPr>
          <p:cNvPr id="49157" name="AutoShape 53"/>
          <p:cNvSpPr>
            <a:spLocks/>
          </p:cNvSpPr>
          <p:nvPr/>
        </p:nvSpPr>
        <p:spPr bwMode="auto">
          <a:xfrm>
            <a:off x="6477000" y="3200400"/>
            <a:ext cx="152400" cy="533400"/>
          </a:xfrm>
          <a:prstGeom prst="rightBrace">
            <a:avLst>
              <a:gd name="adj1" fmla="val 29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9158" name="Text Box 54"/>
          <p:cNvSpPr txBox="1">
            <a:spLocks noChangeArrowheads="1"/>
          </p:cNvSpPr>
          <p:nvPr/>
        </p:nvSpPr>
        <p:spPr bwMode="auto">
          <a:xfrm>
            <a:off x="6705600" y="3200400"/>
            <a:ext cx="23711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dirty="0" err="1">
                <a:latin typeface="Calibri" panose="020F0502020204030204" pitchFamily="34" charset="0"/>
                <a:cs typeface="Calibri" panose="020F0502020204030204" pitchFamily="34" charset="0"/>
              </a:rPr>
              <a:t>i</a:t>
            </a:r>
            <a:r>
              <a:rPr lang="en-US" altLang="ja-JP" sz="2800" dirty="0">
                <a:latin typeface="Calibri" panose="020F0502020204030204" pitchFamily="34" charset="0"/>
                <a:cs typeface="Calibri" panose="020F0502020204030204" pitchFamily="34" charset="0"/>
              </a:rPr>
              <a:t> = 0 </a:t>
            </a:r>
            <a:r>
              <a:rPr lang="ja-JP" altLang="en-US" sz="2800" dirty="0">
                <a:latin typeface="Calibri" panose="020F0502020204030204" pitchFamily="34" charset="0"/>
                <a:cs typeface="Calibri" panose="020F0502020204030204" pitchFamily="34" charset="0"/>
              </a:rPr>
              <a:t>ならここ</a:t>
            </a:r>
          </a:p>
        </p:txBody>
      </p:sp>
      <p:sp>
        <p:nvSpPr>
          <p:cNvPr id="49159" name="AutoShape 55"/>
          <p:cNvSpPr>
            <a:spLocks/>
          </p:cNvSpPr>
          <p:nvPr/>
        </p:nvSpPr>
        <p:spPr bwMode="auto">
          <a:xfrm>
            <a:off x="6477000" y="3810000"/>
            <a:ext cx="152400" cy="533400"/>
          </a:xfrm>
          <a:prstGeom prst="rightBrace">
            <a:avLst>
              <a:gd name="adj1" fmla="val 29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9160" name="AutoShape 56"/>
          <p:cNvSpPr>
            <a:spLocks/>
          </p:cNvSpPr>
          <p:nvPr/>
        </p:nvSpPr>
        <p:spPr bwMode="auto">
          <a:xfrm>
            <a:off x="6477000" y="4419600"/>
            <a:ext cx="152400" cy="533400"/>
          </a:xfrm>
          <a:prstGeom prst="rightBrace">
            <a:avLst>
              <a:gd name="adj1" fmla="val 29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49161" name="Text Box 57"/>
          <p:cNvSpPr txBox="1">
            <a:spLocks noChangeArrowheads="1"/>
          </p:cNvSpPr>
          <p:nvPr/>
        </p:nvSpPr>
        <p:spPr bwMode="auto">
          <a:xfrm>
            <a:off x="6705600" y="3810000"/>
            <a:ext cx="23711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dirty="0" err="1">
                <a:latin typeface="Calibri" panose="020F0502020204030204" pitchFamily="34" charset="0"/>
                <a:cs typeface="Calibri" panose="020F0502020204030204" pitchFamily="34" charset="0"/>
              </a:rPr>
              <a:t>i</a:t>
            </a:r>
            <a:r>
              <a:rPr lang="en-US" altLang="ja-JP" sz="2800" dirty="0">
                <a:latin typeface="Calibri" panose="020F0502020204030204" pitchFamily="34" charset="0"/>
                <a:cs typeface="Calibri" panose="020F0502020204030204" pitchFamily="34" charset="0"/>
              </a:rPr>
              <a:t> = 1 </a:t>
            </a:r>
            <a:r>
              <a:rPr lang="ja-JP" altLang="en-US" sz="2800" dirty="0">
                <a:latin typeface="Calibri" panose="020F0502020204030204" pitchFamily="34" charset="0"/>
                <a:cs typeface="Calibri" panose="020F0502020204030204" pitchFamily="34" charset="0"/>
              </a:rPr>
              <a:t>ならここ</a:t>
            </a:r>
          </a:p>
        </p:txBody>
      </p:sp>
      <p:sp>
        <p:nvSpPr>
          <p:cNvPr id="49162" name="Text Box 58"/>
          <p:cNvSpPr txBox="1">
            <a:spLocks noChangeArrowheads="1"/>
          </p:cNvSpPr>
          <p:nvPr/>
        </p:nvSpPr>
        <p:spPr bwMode="auto">
          <a:xfrm>
            <a:off x="6705600" y="4419600"/>
            <a:ext cx="23711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800" dirty="0" err="1">
                <a:latin typeface="Calibri" panose="020F0502020204030204" pitchFamily="34" charset="0"/>
                <a:cs typeface="Calibri" panose="020F0502020204030204" pitchFamily="34" charset="0"/>
              </a:rPr>
              <a:t>i</a:t>
            </a:r>
            <a:r>
              <a:rPr lang="en-US" altLang="ja-JP" sz="2800" dirty="0">
                <a:latin typeface="Calibri" panose="020F0502020204030204" pitchFamily="34" charset="0"/>
                <a:cs typeface="Calibri" panose="020F0502020204030204" pitchFamily="34" charset="0"/>
              </a:rPr>
              <a:t> = 2 </a:t>
            </a:r>
            <a:r>
              <a:rPr lang="ja-JP" altLang="en-US" sz="2800" dirty="0">
                <a:latin typeface="Calibri" panose="020F0502020204030204" pitchFamily="34" charset="0"/>
                <a:cs typeface="Calibri" panose="020F0502020204030204" pitchFamily="34" charset="0"/>
              </a:rPr>
              <a:t>ならここ</a:t>
            </a:r>
          </a:p>
        </p:txBody>
      </p:sp>
      <p:sp>
        <p:nvSpPr>
          <p:cNvPr id="49163"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3DDEFD29-E0ED-47F7-A1A4-856F3BC6073E}" type="slidenum">
              <a:rPr lang="en-US" altLang="ja-JP">
                <a:latin typeface="Calibri" panose="020F0502020204030204" pitchFamily="34" charset="0"/>
                <a:ea typeface="メイリオ" panose="020B0604030504040204" pitchFamily="50" charset="-128"/>
              </a:rPr>
              <a:pPr/>
              <a:t>23</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154005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304800"/>
            <a:ext cx="7772400" cy="1143000"/>
          </a:xfrm>
        </p:spPr>
        <p:txBody>
          <a:bodyPr/>
          <a:lstStyle/>
          <a:p>
            <a:pPr eaLnBrk="1" hangingPunct="1"/>
            <a:r>
              <a:rPr lang="ja-JP" altLang="en-US">
                <a:solidFill>
                  <a:srgbClr val="FF0000"/>
                </a:solidFill>
              </a:rPr>
              <a:t>演算子 </a:t>
            </a:r>
            <a:r>
              <a:rPr lang="en-US" altLang="ja-JP">
                <a:solidFill>
                  <a:srgbClr val="FF0000"/>
                </a:solidFill>
              </a:rPr>
              <a:t>-&gt; </a:t>
            </a:r>
            <a:r>
              <a:rPr lang="ja-JP" altLang="en-US">
                <a:solidFill>
                  <a:srgbClr val="FF0000"/>
                </a:solidFill>
              </a:rPr>
              <a:t>の意味</a:t>
            </a:r>
          </a:p>
        </p:txBody>
      </p:sp>
      <p:sp>
        <p:nvSpPr>
          <p:cNvPr id="51203" name="Rectangle 3"/>
          <p:cNvSpPr>
            <a:spLocks noGrp="1" noChangeArrowheads="1"/>
          </p:cNvSpPr>
          <p:nvPr>
            <p:ph type="body" idx="1"/>
          </p:nvPr>
        </p:nvSpPr>
        <p:spPr>
          <a:xfrm>
            <a:off x="107950" y="1371600"/>
            <a:ext cx="8731250" cy="685800"/>
          </a:xfrm>
        </p:spPr>
        <p:txBody>
          <a:bodyPr/>
          <a:lstStyle/>
          <a:p>
            <a:pPr eaLnBrk="1" hangingPunct="1">
              <a:buFontTx/>
              <a:buNone/>
            </a:pPr>
            <a:r>
              <a:rPr lang="ja-JP" altLang="en-US">
                <a:solidFill>
                  <a:schemeClr val="tx2"/>
                </a:solidFill>
              </a:rPr>
              <a:t>メモリアドレスから，構造体メンバにアクセス</a:t>
            </a:r>
          </a:p>
        </p:txBody>
      </p:sp>
      <p:sp>
        <p:nvSpPr>
          <p:cNvPr id="51204" name="Rectangle 5"/>
          <p:cNvSpPr>
            <a:spLocks noChangeArrowheads="1"/>
          </p:cNvSpPr>
          <p:nvPr/>
        </p:nvSpPr>
        <p:spPr bwMode="auto">
          <a:xfrm>
            <a:off x="1752600" y="2209800"/>
            <a:ext cx="6781800" cy="387985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void </a:t>
            </a:r>
            <a:r>
              <a:rPr lang="en-US" altLang="ja-JP" sz="2800" dirty="0" err="1">
                <a:solidFill>
                  <a:schemeClr val="accent2"/>
                </a:solidFill>
                <a:latin typeface="Calibri" panose="020F0502020204030204" pitchFamily="34" charset="0"/>
                <a:cs typeface="Calibri" panose="020F0502020204030204" pitchFamily="34" charset="0"/>
              </a:rPr>
              <a:t>read_person</a:t>
            </a:r>
            <a:r>
              <a:rPr lang="en-US" altLang="ja-JP" sz="2800" dirty="0">
                <a:solidFill>
                  <a:schemeClr val="accent2"/>
                </a:solidFill>
                <a:latin typeface="Calibri" panose="020F0502020204030204" pitchFamily="34" charset="0"/>
                <a:cs typeface="Calibri" panose="020F0502020204030204" pitchFamily="34" charset="0"/>
              </a:rPr>
              <a:t>( </a:t>
            </a:r>
            <a:r>
              <a:rPr lang="en-US" altLang="ja-JP" sz="2800" dirty="0" err="1">
                <a:solidFill>
                  <a:schemeClr val="accent2"/>
                </a:solidFill>
                <a:latin typeface="Calibri" panose="020F0502020204030204" pitchFamily="34" charset="0"/>
                <a:cs typeface="Calibri" panose="020F0502020204030204" pitchFamily="34" charset="0"/>
              </a:rPr>
              <a:t>struct</a:t>
            </a:r>
            <a:r>
              <a:rPr lang="en-US" altLang="ja-JP" sz="2800" dirty="0">
                <a:solidFill>
                  <a:schemeClr val="accent2"/>
                </a:solidFill>
                <a:latin typeface="Calibri" panose="020F0502020204030204" pitchFamily="34" charset="0"/>
                <a:cs typeface="Calibri" panose="020F0502020204030204" pitchFamily="34" charset="0"/>
              </a:rPr>
              <a:t> Person* a )</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    </a:t>
            </a:r>
            <a:r>
              <a:rPr lang="en-US" altLang="ja-JP" sz="2800" dirty="0" err="1">
                <a:solidFill>
                  <a:schemeClr val="accent2"/>
                </a:solidFill>
                <a:latin typeface="Calibri" panose="020F0502020204030204" pitchFamily="34" charset="0"/>
                <a:cs typeface="Calibri" panose="020F0502020204030204" pitchFamily="34" charset="0"/>
              </a:rPr>
              <a:t>printf</a:t>
            </a:r>
            <a:r>
              <a:rPr lang="en-US" altLang="ja-JP" sz="2800" dirty="0">
                <a:solidFill>
                  <a:schemeClr val="accent2"/>
                </a:solidFill>
                <a:latin typeface="Calibri" panose="020F0502020204030204" pitchFamily="34" charset="0"/>
                <a:cs typeface="Calibri" panose="020F0502020204030204" pitchFamily="34" charset="0"/>
              </a:rPr>
              <a:t>("name=");</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    </a:t>
            </a:r>
            <a:r>
              <a:rPr lang="en-US" altLang="ja-JP" sz="2800" dirty="0" err="1">
                <a:solidFill>
                  <a:schemeClr val="accent2"/>
                </a:solidFill>
                <a:latin typeface="Calibri" panose="020F0502020204030204" pitchFamily="34" charset="0"/>
                <a:cs typeface="Calibri" panose="020F0502020204030204" pitchFamily="34" charset="0"/>
              </a:rPr>
              <a:t>scanf</a:t>
            </a:r>
            <a:r>
              <a:rPr lang="en-US" altLang="ja-JP" sz="2800" dirty="0">
                <a:solidFill>
                  <a:schemeClr val="accent2"/>
                </a:solidFill>
                <a:latin typeface="Calibri" panose="020F0502020204030204" pitchFamily="34" charset="0"/>
                <a:cs typeface="Calibri" panose="020F0502020204030204" pitchFamily="34" charset="0"/>
              </a:rPr>
              <a:t>("%s", a</a:t>
            </a:r>
            <a:r>
              <a:rPr lang="en-US" altLang="ja-JP" sz="2800" dirty="0">
                <a:solidFill>
                  <a:schemeClr val="tx2"/>
                </a:solidFill>
                <a:latin typeface="Calibri" panose="020F0502020204030204" pitchFamily="34" charset="0"/>
                <a:cs typeface="Calibri" panose="020F0502020204030204" pitchFamily="34" charset="0"/>
              </a:rPr>
              <a:t>-&gt;</a:t>
            </a:r>
            <a:r>
              <a:rPr lang="en-US" altLang="ja-JP" sz="2800" dirty="0">
                <a:solidFill>
                  <a:schemeClr val="accent2"/>
                </a:solidFill>
                <a:latin typeface="Calibri" panose="020F0502020204030204" pitchFamily="34" charset="0"/>
                <a:cs typeface="Calibri" panose="020F0502020204030204" pitchFamily="34" charset="0"/>
              </a:rPr>
              <a:t>name );</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    </a:t>
            </a:r>
            <a:r>
              <a:rPr lang="en-US" altLang="ja-JP" sz="2800" dirty="0" err="1">
                <a:solidFill>
                  <a:schemeClr val="accent2"/>
                </a:solidFill>
                <a:latin typeface="Calibri" panose="020F0502020204030204" pitchFamily="34" charset="0"/>
                <a:cs typeface="Calibri" panose="020F0502020204030204" pitchFamily="34" charset="0"/>
              </a:rPr>
              <a:t>printf</a:t>
            </a:r>
            <a:r>
              <a:rPr lang="en-US" altLang="ja-JP" sz="2800" dirty="0">
                <a:solidFill>
                  <a:schemeClr val="accent2"/>
                </a:solidFill>
                <a:latin typeface="Calibri" panose="020F0502020204030204" pitchFamily="34" charset="0"/>
                <a:cs typeface="Calibri" panose="020F0502020204030204" pitchFamily="34" charset="0"/>
              </a:rPr>
              <a:t>("age=");</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    </a:t>
            </a:r>
            <a:r>
              <a:rPr lang="en-US" altLang="ja-JP" sz="2800" dirty="0" err="1">
                <a:solidFill>
                  <a:schemeClr val="accent2"/>
                </a:solidFill>
                <a:latin typeface="Calibri" panose="020F0502020204030204" pitchFamily="34" charset="0"/>
                <a:cs typeface="Calibri" panose="020F0502020204030204" pitchFamily="34" charset="0"/>
              </a:rPr>
              <a:t>scanf</a:t>
            </a:r>
            <a:r>
              <a:rPr lang="en-US" altLang="ja-JP" sz="2800" dirty="0">
                <a:solidFill>
                  <a:schemeClr val="accent2"/>
                </a:solidFill>
                <a:latin typeface="Calibri" panose="020F0502020204030204" pitchFamily="34" charset="0"/>
                <a:cs typeface="Calibri" panose="020F0502020204030204" pitchFamily="34" charset="0"/>
              </a:rPr>
              <a:t>("%d", &amp;a</a:t>
            </a:r>
            <a:r>
              <a:rPr lang="en-US" altLang="ja-JP" sz="2800" dirty="0">
                <a:solidFill>
                  <a:schemeClr val="tx2"/>
                </a:solidFill>
                <a:latin typeface="Calibri" panose="020F0502020204030204" pitchFamily="34" charset="0"/>
                <a:cs typeface="Calibri" panose="020F0502020204030204" pitchFamily="34" charset="0"/>
              </a:rPr>
              <a:t>-&gt;</a:t>
            </a:r>
            <a:r>
              <a:rPr lang="en-US" altLang="ja-JP" sz="2800" dirty="0">
                <a:solidFill>
                  <a:schemeClr val="accent2"/>
                </a:solidFill>
                <a:latin typeface="Calibri" panose="020F0502020204030204" pitchFamily="34" charset="0"/>
                <a:cs typeface="Calibri" panose="020F0502020204030204" pitchFamily="34" charset="0"/>
              </a:rPr>
              <a:t>age );</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    </a:t>
            </a:r>
            <a:r>
              <a:rPr lang="en-US" altLang="ja-JP" sz="2800" dirty="0" err="1">
                <a:solidFill>
                  <a:schemeClr val="accent2"/>
                </a:solidFill>
                <a:latin typeface="Calibri" panose="020F0502020204030204" pitchFamily="34" charset="0"/>
                <a:cs typeface="Calibri" panose="020F0502020204030204" pitchFamily="34" charset="0"/>
              </a:rPr>
              <a:t>printf</a:t>
            </a:r>
            <a:r>
              <a:rPr lang="en-US" altLang="ja-JP" sz="2800" dirty="0">
                <a:solidFill>
                  <a:schemeClr val="accent2"/>
                </a:solidFill>
                <a:latin typeface="Calibri" panose="020F0502020204030204" pitchFamily="34" charset="0"/>
                <a:cs typeface="Calibri" panose="020F0502020204030204" pitchFamily="34" charset="0"/>
              </a:rPr>
              <a:t>("address=");</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    </a:t>
            </a:r>
            <a:r>
              <a:rPr lang="en-US" altLang="ja-JP" sz="2800" dirty="0" err="1">
                <a:solidFill>
                  <a:schemeClr val="accent2"/>
                </a:solidFill>
                <a:latin typeface="Calibri" panose="020F0502020204030204" pitchFamily="34" charset="0"/>
                <a:cs typeface="Calibri" panose="020F0502020204030204" pitchFamily="34" charset="0"/>
              </a:rPr>
              <a:t>scanf</a:t>
            </a:r>
            <a:r>
              <a:rPr lang="en-US" altLang="ja-JP" sz="2800" dirty="0">
                <a:solidFill>
                  <a:schemeClr val="accent2"/>
                </a:solidFill>
                <a:latin typeface="Calibri" panose="020F0502020204030204" pitchFamily="34" charset="0"/>
                <a:cs typeface="Calibri" panose="020F0502020204030204" pitchFamily="34" charset="0"/>
              </a:rPr>
              <a:t>("%s", a</a:t>
            </a:r>
            <a:r>
              <a:rPr lang="en-US" altLang="ja-JP" sz="2800" dirty="0">
                <a:solidFill>
                  <a:schemeClr val="tx2"/>
                </a:solidFill>
                <a:latin typeface="Calibri" panose="020F0502020204030204" pitchFamily="34" charset="0"/>
                <a:cs typeface="Calibri" panose="020F0502020204030204" pitchFamily="34" charset="0"/>
              </a:rPr>
              <a:t>-&gt;</a:t>
            </a:r>
            <a:r>
              <a:rPr lang="en-US" altLang="ja-JP" sz="2800" dirty="0">
                <a:solidFill>
                  <a:schemeClr val="accent2"/>
                </a:solidFill>
                <a:latin typeface="Calibri" panose="020F0502020204030204" pitchFamily="34" charset="0"/>
                <a:cs typeface="Calibri" panose="020F0502020204030204" pitchFamily="34" charset="0"/>
              </a:rPr>
              <a:t>address );</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    return; </a:t>
            </a:r>
          </a:p>
          <a:p>
            <a:pPr eaLnBrk="1" hangingPunct="1">
              <a:lnSpc>
                <a:spcPct val="75000"/>
              </a:lnSpc>
              <a:spcBef>
                <a:spcPct val="15000"/>
              </a:spcBef>
              <a:buFontTx/>
              <a:buNone/>
            </a:pPr>
            <a:r>
              <a:rPr lang="en-US" altLang="ja-JP" sz="2800" dirty="0">
                <a:solidFill>
                  <a:schemeClr val="accent2"/>
                </a:solidFill>
                <a:latin typeface="Calibri" panose="020F0502020204030204" pitchFamily="34" charset="0"/>
                <a:cs typeface="Calibri" panose="020F0502020204030204" pitchFamily="34" charset="0"/>
              </a:rPr>
              <a:t>}</a:t>
            </a:r>
          </a:p>
        </p:txBody>
      </p:sp>
      <p:sp>
        <p:nvSpPr>
          <p:cNvPr id="51205" name="Text Box 6"/>
          <p:cNvSpPr txBox="1">
            <a:spLocks noChangeArrowheads="1"/>
          </p:cNvSpPr>
          <p:nvPr/>
        </p:nvSpPr>
        <p:spPr bwMode="auto">
          <a:xfrm>
            <a:off x="1127125" y="2154238"/>
            <a:ext cx="8002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solidFill>
                  <a:schemeClr val="accent2"/>
                </a:solidFill>
                <a:latin typeface="Calibri" panose="020F0502020204030204" pitchFamily="34" charset="0"/>
                <a:cs typeface="Calibri" panose="020F0502020204030204" pitchFamily="34" charset="0"/>
              </a:rPr>
              <a:t>例）</a:t>
            </a:r>
          </a:p>
        </p:txBody>
      </p:sp>
      <p:sp>
        <p:nvSpPr>
          <p:cNvPr id="51206" name="Text Box 8"/>
          <p:cNvSpPr txBox="1">
            <a:spLocks noChangeArrowheads="1"/>
          </p:cNvSpPr>
          <p:nvPr/>
        </p:nvSpPr>
        <p:spPr bwMode="auto">
          <a:xfrm>
            <a:off x="1316665" y="6204098"/>
            <a:ext cx="7092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ここでは，</a:t>
            </a:r>
            <a:r>
              <a:rPr lang="ja-JP" altLang="en-US" sz="2400" dirty="0">
                <a:solidFill>
                  <a:schemeClr val="tx2"/>
                </a:solidFill>
                <a:latin typeface="Calibri" panose="020F0502020204030204" pitchFamily="34" charset="0"/>
                <a:cs typeface="Calibri" panose="020F0502020204030204" pitchFamily="34" charset="0"/>
              </a:rPr>
              <a:t>「</a:t>
            </a:r>
            <a:r>
              <a:rPr lang="en-US" altLang="ja-JP" sz="2400" dirty="0">
                <a:solidFill>
                  <a:schemeClr val="tx2"/>
                </a:solidFill>
                <a:latin typeface="Calibri" panose="020F0502020204030204" pitchFamily="34" charset="0"/>
                <a:cs typeface="Calibri" panose="020F0502020204030204" pitchFamily="34" charset="0"/>
              </a:rPr>
              <a:t>a</a:t>
            </a:r>
            <a:r>
              <a:rPr lang="ja-JP" altLang="en-US" sz="2400" dirty="0">
                <a:solidFill>
                  <a:schemeClr val="tx2"/>
                </a:solidFill>
                <a:latin typeface="Calibri" panose="020F0502020204030204" pitchFamily="34" charset="0"/>
                <a:cs typeface="Calibri" panose="020F0502020204030204" pitchFamily="34" charset="0"/>
              </a:rPr>
              <a:t>」に入っているのはメモリアドレス</a:t>
            </a:r>
          </a:p>
        </p:txBody>
      </p:sp>
      <p:sp>
        <p:nvSpPr>
          <p:cNvPr id="51207"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F511A63-A63B-4F0F-A495-610A087EA774}" type="slidenum">
              <a:rPr lang="en-US" altLang="ja-JP">
                <a:latin typeface="Calibri" panose="020F0502020204030204" pitchFamily="34" charset="0"/>
                <a:ea typeface="メイリオ" panose="020B0604030504040204" pitchFamily="50" charset="-128"/>
              </a:rPr>
              <a:pPr/>
              <a:t>24</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3161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228600"/>
            <a:ext cx="7772400" cy="1143000"/>
          </a:xfrm>
        </p:spPr>
        <p:txBody>
          <a:bodyPr/>
          <a:lstStyle/>
          <a:p>
            <a:pPr eaLnBrk="1" hangingPunct="1"/>
            <a:r>
              <a:rPr lang="en-US" altLang="ja-JP" sz="3600"/>
              <a:t>scanf </a:t>
            </a:r>
            <a:r>
              <a:rPr lang="ja-JP" altLang="en-US" sz="3600"/>
              <a:t>で </a:t>
            </a:r>
            <a:r>
              <a:rPr lang="en-US" altLang="ja-JP" sz="3600"/>
              <a:t>a-&gt;age </a:t>
            </a:r>
            <a:r>
              <a:rPr lang="ja-JP" altLang="en-US" sz="3600"/>
              <a:t>にだけ </a:t>
            </a:r>
            <a:r>
              <a:rPr lang="en-US" altLang="ja-JP" sz="3600"/>
              <a:t>&amp; </a:t>
            </a:r>
            <a:r>
              <a:rPr lang="ja-JP" altLang="en-US" sz="3600"/>
              <a:t>をつける理由</a:t>
            </a:r>
          </a:p>
        </p:txBody>
      </p:sp>
      <p:sp>
        <p:nvSpPr>
          <p:cNvPr id="53251" name="Rectangle 3"/>
          <p:cNvSpPr>
            <a:spLocks noGrp="1" noChangeArrowheads="1"/>
          </p:cNvSpPr>
          <p:nvPr>
            <p:ph type="body" idx="1"/>
          </p:nvPr>
        </p:nvSpPr>
        <p:spPr>
          <a:xfrm>
            <a:off x="0" y="3581400"/>
            <a:ext cx="8839200" cy="3048000"/>
          </a:xfrm>
        </p:spPr>
        <p:txBody>
          <a:bodyPr/>
          <a:lstStyle/>
          <a:p>
            <a:pPr eaLnBrk="1" hangingPunct="1"/>
            <a:r>
              <a:rPr lang="ja-JP" altLang="en-US"/>
              <a:t>文字列</a:t>
            </a:r>
          </a:p>
          <a:p>
            <a:pPr lvl="1" eaLnBrk="1" hangingPunct="1"/>
            <a:r>
              <a:rPr lang="en-US" altLang="ja-JP"/>
              <a:t>a-&gt;name, a-&gt;address </a:t>
            </a:r>
            <a:r>
              <a:rPr lang="ja-JP" altLang="en-US"/>
              <a:t>は，「文字の配列の先頭メモリアドレス」という意味　（＆は付けない）</a:t>
            </a:r>
          </a:p>
          <a:p>
            <a:pPr eaLnBrk="1" hangingPunct="1"/>
            <a:r>
              <a:rPr lang="ja-JP" altLang="en-US"/>
              <a:t>整数，浮動小数</a:t>
            </a:r>
          </a:p>
          <a:p>
            <a:pPr lvl="1" eaLnBrk="1" hangingPunct="1"/>
            <a:r>
              <a:rPr lang="en-US" altLang="ja-JP"/>
              <a:t>&amp;a-&gt;age </a:t>
            </a:r>
            <a:r>
              <a:rPr lang="ja-JP" altLang="en-US"/>
              <a:t>は，「整数データのメモリアドレス」という意味　（＆を忘れると，うまく動かない）</a:t>
            </a:r>
          </a:p>
          <a:p>
            <a:pPr lvl="1" eaLnBrk="1" hangingPunct="1"/>
            <a:endParaRPr lang="en-US" altLang="ja-JP"/>
          </a:p>
        </p:txBody>
      </p:sp>
      <p:sp>
        <p:nvSpPr>
          <p:cNvPr id="53252" name="Rectangle 4"/>
          <p:cNvSpPr>
            <a:spLocks noChangeArrowheads="1"/>
          </p:cNvSpPr>
          <p:nvPr/>
        </p:nvSpPr>
        <p:spPr bwMode="auto">
          <a:xfrm>
            <a:off x="2133600" y="1524000"/>
            <a:ext cx="4800600" cy="1554163"/>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0000"/>
              </a:lnSpc>
              <a:spcBef>
                <a:spcPct val="50000"/>
              </a:spcBef>
              <a:buFontTx/>
              <a:buNone/>
            </a:pPr>
            <a:r>
              <a:rPr lang="en-US" altLang="ja-JP" sz="2800" dirty="0">
                <a:solidFill>
                  <a:srgbClr val="006600"/>
                </a:solidFill>
                <a:latin typeface="Calibri" panose="020F0502020204030204" pitchFamily="34" charset="0"/>
                <a:cs typeface="Calibri" panose="020F0502020204030204" pitchFamily="34" charset="0"/>
              </a:rPr>
              <a:t>    </a:t>
            </a:r>
            <a:r>
              <a:rPr lang="en-US" altLang="ja-JP" sz="2800" dirty="0" err="1">
                <a:solidFill>
                  <a:srgbClr val="006600"/>
                </a:solidFill>
                <a:latin typeface="Calibri" panose="020F0502020204030204" pitchFamily="34" charset="0"/>
                <a:cs typeface="Calibri" panose="020F0502020204030204" pitchFamily="34" charset="0"/>
              </a:rPr>
              <a:t>scanf</a:t>
            </a:r>
            <a:r>
              <a:rPr lang="en-US" altLang="ja-JP" sz="2800" dirty="0">
                <a:solidFill>
                  <a:srgbClr val="006600"/>
                </a:solidFill>
                <a:latin typeface="Calibri" panose="020F0502020204030204" pitchFamily="34" charset="0"/>
                <a:cs typeface="Calibri" panose="020F0502020204030204" pitchFamily="34" charset="0"/>
              </a:rPr>
              <a:t>("%s", </a:t>
            </a:r>
            <a:r>
              <a:rPr lang="en-US" altLang="ja-JP" sz="2800" dirty="0">
                <a:solidFill>
                  <a:schemeClr val="tx2"/>
                </a:solidFill>
                <a:latin typeface="Calibri" panose="020F0502020204030204" pitchFamily="34" charset="0"/>
                <a:cs typeface="Calibri" panose="020F0502020204030204" pitchFamily="34" charset="0"/>
              </a:rPr>
              <a:t>a-&gt;name</a:t>
            </a:r>
            <a:r>
              <a:rPr lang="en-US" altLang="ja-JP" sz="2800" dirty="0">
                <a:solidFill>
                  <a:srgbClr val="006600"/>
                </a:solidFill>
                <a:latin typeface="Calibri" panose="020F0502020204030204" pitchFamily="34" charset="0"/>
                <a:cs typeface="Calibri" panose="020F0502020204030204" pitchFamily="34" charset="0"/>
              </a:rPr>
              <a:t> );</a:t>
            </a:r>
          </a:p>
          <a:p>
            <a:pPr eaLnBrk="1" hangingPunct="1">
              <a:lnSpc>
                <a:spcPct val="80000"/>
              </a:lnSpc>
              <a:spcBef>
                <a:spcPct val="50000"/>
              </a:spcBef>
              <a:buFontTx/>
              <a:buNone/>
            </a:pPr>
            <a:r>
              <a:rPr lang="en-US" altLang="ja-JP" sz="2800" dirty="0">
                <a:solidFill>
                  <a:srgbClr val="006600"/>
                </a:solidFill>
                <a:latin typeface="Calibri" panose="020F0502020204030204" pitchFamily="34" charset="0"/>
                <a:cs typeface="Calibri" panose="020F0502020204030204" pitchFamily="34" charset="0"/>
              </a:rPr>
              <a:t>    </a:t>
            </a:r>
            <a:r>
              <a:rPr lang="en-US" altLang="ja-JP" sz="2800" dirty="0" err="1">
                <a:solidFill>
                  <a:srgbClr val="006600"/>
                </a:solidFill>
                <a:latin typeface="Calibri" panose="020F0502020204030204" pitchFamily="34" charset="0"/>
                <a:cs typeface="Calibri" panose="020F0502020204030204" pitchFamily="34" charset="0"/>
              </a:rPr>
              <a:t>scanf</a:t>
            </a:r>
            <a:r>
              <a:rPr lang="en-US" altLang="ja-JP" sz="2800" dirty="0">
                <a:solidFill>
                  <a:srgbClr val="006600"/>
                </a:solidFill>
                <a:latin typeface="Calibri" panose="020F0502020204030204" pitchFamily="34" charset="0"/>
                <a:cs typeface="Calibri" panose="020F0502020204030204" pitchFamily="34" charset="0"/>
              </a:rPr>
              <a:t>("%d", </a:t>
            </a:r>
            <a:r>
              <a:rPr lang="en-US" altLang="ja-JP" sz="2800" dirty="0">
                <a:solidFill>
                  <a:schemeClr val="tx2"/>
                </a:solidFill>
                <a:latin typeface="Calibri" panose="020F0502020204030204" pitchFamily="34" charset="0"/>
                <a:cs typeface="Calibri" panose="020F0502020204030204" pitchFamily="34" charset="0"/>
              </a:rPr>
              <a:t>&amp;a-&gt;age</a:t>
            </a:r>
            <a:r>
              <a:rPr lang="en-US" altLang="ja-JP" sz="2800" dirty="0">
                <a:solidFill>
                  <a:srgbClr val="006600"/>
                </a:solidFill>
                <a:latin typeface="Calibri" panose="020F0502020204030204" pitchFamily="34" charset="0"/>
                <a:cs typeface="Calibri" panose="020F0502020204030204" pitchFamily="34" charset="0"/>
              </a:rPr>
              <a:t> );</a:t>
            </a:r>
          </a:p>
          <a:p>
            <a:pPr eaLnBrk="1" hangingPunct="1">
              <a:lnSpc>
                <a:spcPct val="80000"/>
              </a:lnSpc>
              <a:spcBef>
                <a:spcPct val="50000"/>
              </a:spcBef>
              <a:buFontTx/>
              <a:buNone/>
            </a:pPr>
            <a:r>
              <a:rPr lang="en-US" altLang="ja-JP" sz="2800" dirty="0">
                <a:solidFill>
                  <a:srgbClr val="006600"/>
                </a:solidFill>
                <a:latin typeface="Calibri" panose="020F0502020204030204" pitchFamily="34" charset="0"/>
                <a:cs typeface="Calibri" panose="020F0502020204030204" pitchFamily="34" charset="0"/>
              </a:rPr>
              <a:t>    </a:t>
            </a:r>
            <a:r>
              <a:rPr lang="en-US" altLang="ja-JP" sz="2800" dirty="0" err="1">
                <a:solidFill>
                  <a:srgbClr val="006600"/>
                </a:solidFill>
                <a:latin typeface="Calibri" panose="020F0502020204030204" pitchFamily="34" charset="0"/>
                <a:cs typeface="Calibri" panose="020F0502020204030204" pitchFamily="34" charset="0"/>
              </a:rPr>
              <a:t>scanf</a:t>
            </a:r>
            <a:r>
              <a:rPr lang="en-US" altLang="ja-JP" sz="2800" dirty="0">
                <a:solidFill>
                  <a:srgbClr val="006600"/>
                </a:solidFill>
                <a:latin typeface="Calibri" panose="020F0502020204030204" pitchFamily="34" charset="0"/>
                <a:cs typeface="Calibri" panose="020F0502020204030204" pitchFamily="34" charset="0"/>
              </a:rPr>
              <a:t>("%s", </a:t>
            </a:r>
            <a:r>
              <a:rPr lang="en-US" altLang="ja-JP" sz="2800" dirty="0">
                <a:solidFill>
                  <a:schemeClr val="tx2"/>
                </a:solidFill>
                <a:latin typeface="Calibri" panose="020F0502020204030204" pitchFamily="34" charset="0"/>
                <a:cs typeface="Calibri" panose="020F0502020204030204" pitchFamily="34" charset="0"/>
              </a:rPr>
              <a:t>a-&gt;address</a:t>
            </a:r>
            <a:r>
              <a:rPr lang="en-US" altLang="ja-JP" sz="2800" dirty="0">
                <a:solidFill>
                  <a:srgbClr val="006600"/>
                </a:solidFill>
                <a:latin typeface="Calibri" panose="020F0502020204030204" pitchFamily="34" charset="0"/>
                <a:cs typeface="Calibri" panose="020F0502020204030204" pitchFamily="34" charset="0"/>
              </a:rPr>
              <a:t> );</a:t>
            </a:r>
          </a:p>
        </p:txBody>
      </p:sp>
      <p:sp>
        <p:nvSpPr>
          <p:cNvPr id="53253"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CE9E2F1-E5D1-413F-A8E9-70F634FE40F2}" type="slidenum">
              <a:rPr lang="en-US" altLang="ja-JP">
                <a:latin typeface="Calibri" panose="020F0502020204030204" pitchFamily="34" charset="0"/>
                <a:ea typeface="メイリオ" panose="020B0604030504040204" pitchFamily="50" charset="-128"/>
              </a:rPr>
              <a:pPr/>
              <a:t>25</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617653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76200"/>
            <a:ext cx="7772400" cy="914400"/>
          </a:xfrm>
        </p:spPr>
        <p:txBody>
          <a:bodyPr/>
          <a:lstStyle/>
          <a:p>
            <a:pPr eaLnBrk="1" hangingPunct="1"/>
            <a:r>
              <a:rPr lang="ja-JP" altLang="en-US"/>
              <a:t>課題１．住所録の条件検索</a:t>
            </a:r>
          </a:p>
        </p:txBody>
      </p:sp>
      <p:sp>
        <p:nvSpPr>
          <p:cNvPr id="55299" name="Rectangle 3"/>
          <p:cNvSpPr>
            <a:spLocks noGrp="1" noChangeArrowheads="1"/>
          </p:cNvSpPr>
          <p:nvPr>
            <p:ph type="body" idx="1"/>
          </p:nvPr>
        </p:nvSpPr>
        <p:spPr>
          <a:xfrm>
            <a:off x="107950" y="1219200"/>
            <a:ext cx="8350250" cy="4267200"/>
          </a:xfrm>
        </p:spPr>
        <p:txBody>
          <a:bodyPr>
            <a:normAutofit fontScale="92500" lnSpcReduction="20000"/>
          </a:bodyPr>
          <a:lstStyle/>
          <a:p>
            <a:pPr eaLnBrk="1" hangingPunct="1">
              <a:lnSpc>
                <a:spcPct val="110000"/>
              </a:lnSpc>
              <a:spcBef>
                <a:spcPct val="45000"/>
              </a:spcBef>
            </a:pPr>
            <a:r>
              <a:rPr lang="ja-JP" altLang="en-US" sz="2800" dirty="0"/>
              <a:t>３人分の住所録を読み込んで，構造体の配列に格納した後に，</a:t>
            </a:r>
            <a:r>
              <a:rPr lang="ja-JP" altLang="en-US" sz="2800" dirty="0">
                <a:solidFill>
                  <a:schemeClr val="tx2"/>
                </a:solidFill>
              </a:rPr>
              <a:t>「２０歳以上」のデータだけ</a:t>
            </a:r>
            <a:r>
              <a:rPr lang="ja-JP" altLang="en-US" sz="2800" dirty="0"/>
              <a:t>を選んで表示するプログラムを作りなさい</a:t>
            </a:r>
          </a:p>
          <a:p>
            <a:pPr lvl="1" eaLnBrk="1" hangingPunct="1">
              <a:lnSpc>
                <a:spcPct val="110000"/>
              </a:lnSpc>
              <a:spcBef>
                <a:spcPct val="45000"/>
              </a:spcBef>
            </a:pPr>
            <a:r>
              <a:rPr lang="ja-JP" altLang="en-US" sz="2400" dirty="0"/>
              <a:t>ここでは，「２０歳以上のデータだけを表示する機能」を持った</a:t>
            </a:r>
            <a:r>
              <a:rPr lang="ja-JP" altLang="en-US" sz="2400" dirty="0">
                <a:solidFill>
                  <a:schemeClr val="tx2"/>
                </a:solidFill>
              </a:rPr>
              <a:t>関数</a:t>
            </a:r>
            <a:r>
              <a:rPr lang="en-US" altLang="ja-JP" sz="2400" dirty="0"/>
              <a:t>(main </a:t>
            </a:r>
            <a:r>
              <a:rPr lang="ja-JP" altLang="en-US" sz="2400" dirty="0"/>
              <a:t>関数とは別の関数</a:t>
            </a:r>
            <a:r>
              <a:rPr lang="en-US" altLang="ja-JP" sz="2400" dirty="0"/>
              <a:t>)</a:t>
            </a:r>
            <a:r>
              <a:rPr lang="ja-JP" altLang="en-US" sz="2400" dirty="0"/>
              <a:t>を作ること</a:t>
            </a:r>
          </a:p>
          <a:p>
            <a:pPr lvl="1" eaLnBrk="1" hangingPunct="1">
              <a:lnSpc>
                <a:spcPct val="110000"/>
              </a:lnSpc>
              <a:spcBef>
                <a:spcPct val="45000"/>
              </a:spcBef>
            </a:pPr>
            <a:r>
              <a:rPr lang="ja-JP" altLang="en-US" sz="2400" dirty="0"/>
              <a:t>住所録データを扱うために，</a:t>
            </a:r>
            <a:r>
              <a:rPr lang="ja-JP" altLang="en-US" sz="2400" dirty="0">
                <a:solidFill>
                  <a:schemeClr val="tx2"/>
                </a:solidFill>
              </a:rPr>
              <a:t>構造体の配列</a:t>
            </a:r>
            <a:r>
              <a:rPr lang="ja-JP" altLang="en-US" sz="2400" dirty="0"/>
              <a:t>を使うこと</a:t>
            </a:r>
          </a:p>
          <a:p>
            <a:pPr lvl="1" eaLnBrk="1" hangingPunct="1">
              <a:lnSpc>
                <a:spcPct val="110000"/>
              </a:lnSpc>
              <a:spcBef>
                <a:spcPct val="45000"/>
              </a:spcBef>
            </a:pPr>
            <a:r>
              <a:rPr lang="ja-JP" altLang="en-US" sz="2400" dirty="0"/>
              <a:t>住所録は，例題１と同じく，名前（サイズ２０の文字の配列），年齢，住所（サイズ４０の文字の配列）から構成する</a:t>
            </a:r>
          </a:p>
          <a:p>
            <a:pPr lvl="1" eaLnBrk="1" hangingPunct="1">
              <a:lnSpc>
                <a:spcPct val="110000"/>
              </a:lnSpc>
              <a:spcBef>
                <a:spcPct val="45000"/>
              </a:spcBef>
            </a:pPr>
            <a:r>
              <a:rPr lang="ja-JP" altLang="en-US" sz="2400" dirty="0"/>
              <a:t>確かに，２０歳以上のデータだけが表示されることを確認すること</a:t>
            </a:r>
          </a:p>
          <a:p>
            <a:pPr lvl="1" eaLnBrk="1" hangingPunct="1">
              <a:lnSpc>
                <a:spcPct val="120000"/>
              </a:lnSpc>
            </a:pPr>
            <a:endParaRPr lang="ja-JP" altLang="en-US" sz="2400" dirty="0"/>
          </a:p>
          <a:p>
            <a:pPr lvl="1" eaLnBrk="1" hangingPunct="1">
              <a:lnSpc>
                <a:spcPct val="120000"/>
              </a:lnSpc>
            </a:pPr>
            <a:endParaRPr lang="en-US" altLang="ja-JP" sz="2400" dirty="0"/>
          </a:p>
        </p:txBody>
      </p:sp>
      <p:sp>
        <p:nvSpPr>
          <p:cNvPr id="55300"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A5591161-1EA8-46DF-8856-1FC5029B7FFC}" type="slidenum">
              <a:rPr lang="en-US" altLang="ja-JP">
                <a:latin typeface="Calibri" panose="020F0502020204030204" pitchFamily="34" charset="0"/>
                <a:ea typeface="メイリオ" panose="020B0604030504040204" pitchFamily="50" charset="-128"/>
              </a:rPr>
              <a:pPr/>
              <a:t>26</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746887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341313"/>
            <a:ext cx="7772400" cy="820737"/>
          </a:xfrm>
        </p:spPr>
        <p:txBody>
          <a:bodyPr/>
          <a:lstStyle/>
          <a:p>
            <a:pPr eaLnBrk="1" hangingPunct="1"/>
            <a:r>
              <a:rPr lang="ja-JP" altLang="en-US">
                <a:solidFill>
                  <a:srgbClr val="FF0000"/>
                </a:solidFill>
              </a:rPr>
              <a:t>課題２．日付</a:t>
            </a:r>
          </a:p>
        </p:txBody>
      </p:sp>
      <p:sp>
        <p:nvSpPr>
          <p:cNvPr id="57347" name="Rectangle 3"/>
          <p:cNvSpPr>
            <a:spLocks noGrp="1" noChangeArrowheads="1"/>
          </p:cNvSpPr>
          <p:nvPr>
            <p:ph type="body" idx="1"/>
          </p:nvPr>
        </p:nvSpPr>
        <p:spPr>
          <a:xfrm>
            <a:off x="685800" y="1371600"/>
            <a:ext cx="7772400" cy="4267200"/>
          </a:xfrm>
        </p:spPr>
        <p:txBody>
          <a:bodyPr>
            <a:normAutofit fontScale="92500"/>
          </a:bodyPr>
          <a:lstStyle/>
          <a:p>
            <a:pPr marL="533400" indent="-533400" eaLnBrk="1" hangingPunct="1">
              <a:lnSpc>
                <a:spcPct val="120000"/>
              </a:lnSpc>
            </a:pPr>
            <a:r>
              <a:rPr lang="ja-JP" altLang="en-US" sz="2800">
                <a:solidFill>
                  <a:srgbClr val="0F006C"/>
                </a:solidFill>
              </a:rPr>
              <a:t>日付を扱う構造体を設計し、それを使ったプログラムを作成しなさい</a:t>
            </a:r>
          </a:p>
          <a:p>
            <a:pPr marL="914400" lvl="1" indent="-457200" eaLnBrk="1" hangingPunct="1">
              <a:lnSpc>
                <a:spcPct val="120000"/>
              </a:lnSpc>
            </a:pPr>
            <a:r>
              <a:rPr lang="ja-JP" altLang="en-US" sz="2400"/>
              <a:t>日付データを扱うために，</a:t>
            </a:r>
            <a:r>
              <a:rPr lang="ja-JP" altLang="en-US" sz="2400">
                <a:solidFill>
                  <a:schemeClr val="tx2"/>
                </a:solidFill>
              </a:rPr>
              <a:t>構造体</a:t>
            </a:r>
            <a:r>
              <a:rPr lang="ja-JP" altLang="en-US" sz="2400"/>
              <a:t>を使うこと</a:t>
            </a:r>
          </a:p>
          <a:p>
            <a:pPr marL="914400" lvl="1" indent="-457200" eaLnBrk="1" hangingPunct="1">
              <a:lnSpc>
                <a:spcPct val="120000"/>
              </a:lnSpc>
            </a:pPr>
            <a:r>
              <a:rPr lang="ja-JP" altLang="en-US" sz="2400"/>
              <a:t>日付は，年（整数データ），月（整数データ），日（整数データ）から構成する</a:t>
            </a:r>
          </a:p>
          <a:p>
            <a:pPr marL="914400" lvl="1" indent="-457200" eaLnBrk="1" hangingPunct="1">
              <a:lnSpc>
                <a:spcPct val="120000"/>
              </a:lnSpc>
            </a:pPr>
            <a:r>
              <a:rPr lang="ja-JP" altLang="en-US" sz="2400">
                <a:solidFill>
                  <a:schemeClr val="tx2"/>
                </a:solidFill>
              </a:rPr>
              <a:t>日付を読み込んで，</a:t>
            </a:r>
            <a:r>
              <a:rPr lang="en-US" altLang="ja-JP" sz="2400">
                <a:solidFill>
                  <a:schemeClr val="tx2"/>
                </a:solidFill>
              </a:rPr>
              <a:t>1</a:t>
            </a:r>
            <a:r>
              <a:rPr lang="ja-JP" altLang="en-US" sz="2400">
                <a:solidFill>
                  <a:schemeClr val="tx2"/>
                </a:solidFill>
              </a:rPr>
              <a:t>か月分のカレンダーを表示するようなプログラム</a:t>
            </a:r>
            <a:r>
              <a:rPr lang="ja-JP" altLang="en-US" sz="2400"/>
              <a:t>であること．</a:t>
            </a:r>
          </a:p>
          <a:p>
            <a:pPr marL="914400" lvl="1" indent="-457200" eaLnBrk="1" hangingPunct="1">
              <a:lnSpc>
                <a:spcPct val="120000"/>
              </a:lnSpc>
              <a:buFontTx/>
              <a:buNone/>
            </a:pPr>
            <a:r>
              <a:rPr lang="ja-JP" altLang="en-US" sz="2400">
                <a:solidFill>
                  <a:schemeClr val="accent2"/>
                </a:solidFill>
              </a:rPr>
              <a:t>	例）日付が「２００１年１２月２１日」なら，２００１年１２月の１か月分のカレンダーを表示する</a:t>
            </a:r>
          </a:p>
          <a:p>
            <a:pPr marL="533400" indent="-533400" eaLnBrk="1" hangingPunct="1">
              <a:lnSpc>
                <a:spcPct val="90000"/>
              </a:lnSpc>
              <a:buFontTx/>
              <a:buNone/>
            </a:pPr>
            <a:endParaRPr lang="en-US" altLang="ja-JP" sz="2800">
              <a:solidFill>
                <a:srgbClr val="0F006C"/>
              </a:solidFill>
            </a:endParaRPr>
          </a:p>
        </p:txBody>
      </p:sp>
      <p:sp>
        <p:nvSpPr>
          <p:cNvPr id="57348"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CA016A59-BAD8-4E29-958D-D83D8D6F004A}" type="slidenum">
              <a:rPr lang="en-US" altLang="ja-JP">
                <a:latin typeface="Calibri" panose="020F0502020204030204" pitchFamily="34" charset="0"/>
                <a:ea typeface="メイリオ" panose="020B0604030504040204" pitchFamily="50" charset="-128"/>
              </a:rPr>
              <a:pPr/>
              <a:t>27</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930981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228600"/>
            <a:ext cx="7772400" cy="838200"/>
          </a:xfrm>
        </p:spPr>
        <p:txBody>
          <a:bodyPr/>
          <a:lstStyle/>
          <a:p>
            <a:pPr eaLnBrk="1" hangingPunct="1"/>
            <a:r>
              <a:rPr lang="ja-JP" altLang="en-US"/>
              <a:t>例題３．構造体のリスト</a:t>
            </a:r>
          </a:p>
        </p:txBody>
      </p:sp>
      <p:sp>
        <p:nvSpPr>
          <p:cNvPr id="59395" name="Rectangle 3"/>
          <p:cNvSpPr>
            <a:spLocks noGrp="1" noChangeArrowheads="1"/>
          </p:cNvSpPr>
          <p:nvPr>
            <p:ph type="body" idx="1"/>
          </p:nvPr>
        </p:nvSpPr>
        <p:spPr>
          <a:xfrm>
            <a:off x="685800" y="1219200"/>
            <a:ext cx="7772400" cy="5334000"/>
          </a:xfrm>
        </p:spPr>
        <p:txBody>
          <a:bodyPr/>
          <a:lstStyle/>
          <a:p>
            <a:pPr eaLnBrk="1" hangingPunct="1">
              <a:lnSpc>
                <a:spcPct val="120000"/>
              </a:lnSpc>
            </a:pPr>
            <a:r>
              <a:rPr lang="ja-JP" altLang="en-US"/>
              <a:t>住所録の読み込みと表示を行うプログラムを作る</a:t>
            </a:r>
          </a:p>
          <a:p>
            <a:pPr lvl="1" eaLnBrk="1" hangingPunct="1">
              <a:lnSpc>
                <a:spcPct val="120000"/>
              </a:lnSpc>
            </a:pPr>
            <a:r>
              <a:rPr lang="ja-JP" altLang="en-US"/>
              <a:t>住所録データを扱うために，</a:t>
            </a:r>
            <a:r>
              <a:rPr lang="ja-JP" altLang="en-US">
                <a:solidFill>
                  <a:schemeClr val="tx2"/>
                </a:solidFill>
              </a:rPr>
              <a:t>構造体のリスト</a:t>
            </a:r>
            <a:r>
              <a:rPr lang="ja-JP" altLang="en-US"/>
              <a:t>を使う</a:t>
            </a:r>
          </a:p>
          <a:p>
            <a:pPr lvl="1" eaLnBrk="1" hangingPunct="1">
              <a:lnSpc>
                <a:spcPct val="120000"/>
              </a:lnSpc>
            </a:pPr>
            <a:r>
              <a:rPr lang="ja-JP" altLang="en-US"/>
              <a:t>住所録は，名前（サイズ２０の文字の配列），年齢，住所（サイズ４０の文字の配列）から構成する</a:t>
            </a:r>
          </a:p>
          <a:p>
            <a:pPr lvl="1" eaLnBrk="1" hangingPunct="1">
              <a:lnSpc>
                <a:spcPct val="120000"/>
              </a:lnSpc>
            </a:pPr>
            <a:r>
              <a:rPr lang="ja-JP" altLang="en-US"/>
              <a:t>メニュー機能を作るために </a:t>
            </a:r>
            <a:r>
              <a:rPr lang="en-US" altLang="ja-JP">
                <a:solidFill>
                  <a:schemeClr val="tx2"/>
                </a:solidFill>
              </a:rPr>
              <a:t>switch </a:t>
            </a:r>
            <a:r>
              <a:rPr lang="ja-JP" altLang="en-US">
                <a:solidFill>
                  <a:schemeClr val="tx2"/>
                </a:solidFill>
              </a:rPr>
              <a:t>文</a:t>
            </a:r>
            <a:r>
              <a:rPr lang="ja-JP" altLang="en-US"/>
              <a:t>を使う</a:t>
            </a:r>
          </a:p>
          <a:p>
            <a:pPr lvl="1" eaLnBrk="1" hangingPunct="1">
              <a:lnSpc>
                <a:spcPct val="120000"/>
              </a:lnSpc>
            </a:pPr>
            <a:endParaRPr lang="ja-JP" altLang="en-US"/>
          </a:p>
          <a:p>
            <a:pPr lvl="1" eaLnBrk="1" hangingPunct="1">
              <a:lnSpc>
                <a:spcPct val="120000"/>
              </a:lnSpc>
            </a:pPr>
            <a:endParaRPr lang="en-US" altLang="ja-JP"/>
          </a:p>
        </p:txBody>
      </p:sp>
      <p:sp>
        <p:nvSpPr>
          <p:cNvPr id="59396"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FDA3366A-4CF3-44CD-94A8-062BB591B916}" type="slidenum">
              <a:rPr lang="en-US" altLang="ja-JP">
                <a:latin typeface="Calibri" panose="020F0502020204030204" pitchFamily="34" charset="0"/>
                <a:ea typeface="メイリオ" panose="020B0604030504040204" pitchFamily="50" charset="-128"/>
              </a:rPr>
              <a:pPr/>
              <a:t>28</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690326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365125" y="206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latin typeface="Calibri" panose="020F0502020204030204" pitchFamily="34" charset="0"/>
              <a:cs typeface="Calibri" panose="020F0502020204030204" pitchFamily="34" charset="0"/>
            </a:endParaRPr>
          </a:p>
        </p:txBody>
      </p:sp>
      <p:sp>
        <p:nvSpPr>
          <p:cNvPr id="61443" name="Text Box 3"/>
          <p:cNvSpPr txBox="1">
            <a:spLocks noChangeArrowheads="1"/>
          </p:cNvSpPr>
          <p:nvPr/>
        </p:nvSpPr>
        <p:spPr bwMode="auto">
          <a:xfrm>
            <a:off x="746125" y="498475"/>
            <a:ext cx="356277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#include &lt;</a:t>
            </a:r>
            <a:r>
              <a:rPr lang="en-US" altLang="ja-JP" sz="2400" dirty="0" err="1">
                <a:latin typeface="Calibri" panose="020F0502020204030204" pitchFamily="34" charset="0"/>
                <a:cs typeface="Calibri" panose="020F0502020204030204" pitchFamily="34" charset="0"/>
              </a:rPr>
              <a:t>stdio.h</a:t>
            </a:r>
            <a:r>
              <a:rPr lang="en-US" altLang="ja-JP" sz="2400" dirty="0">
                <a:latin typeface="Calibri" panose="020F0502020204030204" pitchFamily="34" charset="0"/>
                <a:cs typeface="Calibri" panose="020F0502020204030204" pitchFamily="34" charset="0"/>
              </a:rPr>
              <a:t>&gt;</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#include &lt;</a:t>
            </a:r>
            <a:r>
              <a:rPr lang="en-US" altLang="ja-JP" sz="2400" dirty="0" err="1">
                <a:latin typeface="Calibri" panose="020F0502020204030204" pitchFamily="34" charset="0"/>
                <a:cs typeface="Calibri" panose="020F0502020204030204" pitchFamily="34" charset="0"/>
              </a:rPr>
              <a:t>string.h</a:t>
            </a:r>
            <a:r>
              <a:rPr lang="en-US" altLang="ja-JP" sz="2400" dirty="0">
                <a:latin typeface="Calibri" panose="020F0502020204030204" pitchFamily="34" charset="0"/>
                <a:cs typeface="Calibri" panose="020F0502020204030204" pitchFamily="34" charset="0"/>
              </a:rPr>
              <a:t>&gt;</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#include &lt;</a:t>
            </a:r>
            <a:r>
              <a:rPr lang="en-US" altLang="ja-JP" sz="2400" dirty="0" err="1">
                <a:latin typeface="Calibri" panose="020F0502020204030204" pitchFamily="34" charset="0"/>
                <a:cs typeface="Calibri" panose="020F0502020204030204" pitchFamily="34" charset="0"/>
              </a:rPr>
              <a:t>malloc.h</a:t>
            </a:r>
            <a:r>
              <a:rPr lang="en-US" altLang="ja-JP" sz="2400" dirty="0">
                <a:latin typeface="Calibri" panose="020F0502020204030204" pitchFamily="34" charset="0"/>
                <a:cs typeface="Calibri" panose="020F0502020204030204" pitchFamily="34" charset="0"/>
              </a:rPr>
              <a:t>&gt;</a:t>
            </a:r>
          </a:p>
          <a:p>
            <a:pPr eaLnBrk="1" hangingPunct="1">
              <a:spcBef>
                <a:spcPct val="0"/>
              </a:spcBef>
              <a:buFontTx/>
              <a:buNone/>
            </a:pPr>
            <a:endParaRPr lang="en-US" altLang="ja-JP" sz="2400" dirty="0">
              <a:latin typeface="Calibri" panose="020F0502020204030204" pitchFamily="34" charset="0"/>
              <a:cs typeface="Calibri" panose="020F0502020204030204" pitchFamily="34" charset="0"/>
            </a:endParaRP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a:solidFill>
                  <a:schemeClr val="tx2"/>
                </a:solidFill>
                <a:latin typeface="Calibri" panose="020F0502020204030204" pitchFamily="34" charset="0"/>
                <a:cs typeface="Calibri" panose="020F0502020204030204" pitchFamily="34" charset="0"/>
              </a:rPr>
              <a:t>Person</a:t>
            </a:r>
            <a:r>
              <a:rPr lang="en-US" altLang="ja-JP" sz="24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char name[20];</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int</a:t>
            </a:r>
            <a:r>
              <a:rPr lang="en-US" altLang="ja-JP" sz="2400" dirty="0">
                <a:latin typeface="Calibri" panose="020F0502020204030204" pitchFamily="34" charset="0"/>
                <a:cs typeface="Calibri" panose="020F0502020204030204" pitchFamily="34" charset="0"/>
              </a:rPr>
              <a:t> age;</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char address[40];</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PersonNode</a:t>
            </a:r>
            <a:r>
              <a:rPr lang="en-US" altLang="ja-JP" sz="24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Person </a:t>
            </a:r>
            <a:r>
              <a:rPr lang="en-US" altLang="ja-JP" sz="2400" dirty="0">
                <a:latin typeface="Calibri" panose="020F0502020204030204" pitchFamily="34" charset="0"/>
                <a:cs typeface="Calibri" panose="020F0502020204030204" pitchFamily="34" charset="0"/>
              </a:rPr>
              <a:t>person;</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PersonNode</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a:latin typeface="Calibri" panose="020F0502020204030204" pitchFamily="34" charset="0"/>
                <a:cs typeface="Calibri" panose="020F0502020204030204" pitchFamily="34" charset="0"/>
              </a:rPr>
              <a:t>next;</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PersonList</a:t>
            </a:r>
            <a:r>
              <a:rPr lang="en-US" altLang="ja-JP" sz="24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PersonNode</a:t>
            </a:r>
            <a:r>
              <a:rPr lang="en-US" altLang="ja-JP" sz="2400" dirty="0">
                <a:solidFill>
                  <a:schemeClr val="tx2"/>
                </a:solidFill>
                <a:latin typeface="Calibri" panose="020F0502020204030204" pitchFamily="34" charset="0"/>
                <a:cs typeface="Calibri" panose="020F0502020204030204" pitchFamily="34" charset="0"/>
              </a:rPr>
              <a:t>*</a:t>
            </a:r>
            <a:r>
              <a:rPr lang="en-US" altLang="ja-JP" sz="2400" dirty="0">
                <a:latin typeface="Calibri" panose="020F0502020204030204" pitchFamily="34" charset="0"/>
                <a:cs typeface="Calibri" panose="020F0502020204030204" pitchFamily="34" charset="0"/>
              </a:rPr>
              <a:t> top;</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a:t>
            </a:r>
          </a:p>
        </p:txBody>
      </p:sp>
      <p:sp>
        <p:nvSpPr>
          <p:cNvPr id="61444" name="Text Box 4"/>
          <p:cNvSpPr txBox="1">
            <a:spLocks noChangeArrowheads="1"/>
          </p:cNvSpPr>
          <p:nvPr/>
        </p:nvSpPr>
        <p:spPr bwMode="auto">
          <a:xfrm>
            <a:off x="3581400" y="2590800"/>
            <a:ext cx="3819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 </a:t>
            </a:r>
            <a:r>
              <a:rPr lang="en-US" altLang="ja-JP" sz="2800" dirty="0">
                <a:solidFill>
                  <a:srgbClr val="006600"/>
                </a:solidFill>
                <a:latin typeface="Calibri" panose="020F0502020204030204" pitchFamily="34" charset="0"/>
                <a:cs typeface="Calibri" panose="020F0502020204030204" pitchFamily="34" charset="0"/>
              </a:rPr>
              <a:t>Person </a:t>
            </a:r>
            <a:r>
              <a:rPr lang="ja-JP" altLang="en-US" sz="2800" dirty="0">
                <a:solidFill>
                  <a:srgbClr val="006600"/>
                </a:solidFill>
                <a:latin typeface="Calibri" panose="020F0502020204030204" pitchFamily="34" charset="0"/>
                <a:cs typeface="Calibri" panose="020F0502020204030204" pitchFamily="34" charset="0"/>
              </a:rPr>
              <a:t>の型宣言</a:t>
            </a:r>
          </a:p>
        </p:txBody>
      </p:sp>
      <p:sp>
        <p:nvSpPr>
          <p:cNvPr id="61445" name="Rectangle 10"/>
          <p:cNvSpPr>
            <a:spLocks noChangeArrowheads="1"/>
          </p:cNvSpPr>
          <p:nvPr/>
        </p:nvSpPr>
        <p:spPr bwMode="auto">
          <a:xfrm>
            <a:off x="685800" y="2057400"/>
            <a:ext cx="2743200" cy="17526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1446" name="Rectangle 11"/>
          <p:cNvSpPr>
            <a:spLocks noChangeArrowheads="1"/>
          </p:cNvSpPr>
          <p:nvPr/>
        </p:nvSpPr>
        <p:spPr bwMode="auto">
          <a:xfrm>
            <a:off x="685800" y="3886200"/>
            <a:ext cx="3733800" cy="13716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1447" name="Rectangle 12"/>
          <p:cNvSpPr>
            <a:spLocks noChangeArrowheads="1"/>
          </p:cNvSpPr>
          <p:nvPr/>
        </p:nvSpPr>
        <p:spPr bwMode="auto">
          <a:xfrm>
            <a:off x="685800" y="5334000"/>
            <a:ext cx="3733800" cy="11430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1448" name="Text Box 13"/>
          <p:cNvSpPr txBox="1">
            <a:spLocks noChangeArrowheads="1"/>
          </p:cNvSpPr>
          <p:nvPr/>
        </p:nvSpPr>
        <p:spPr bwMode="auto">
          <a:xfrm>
            <a:off x="4495800" y="4267200"/>
            <a:ext cx="46533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 </a:t>
            </a:r>
            <a:r>
              <a:rPr lang="en-US" altLang="ja-JP" sz="2800" dirty="0" err="1">
                <a:solidFill>
                  <a:srgbClr val="006600"/>
                </a:solidFill>
                <a:latin typeface="Calibri" panose="020F0502020204030204" pitchFamily="34" charset="0"/>
                <a:cs typeface="Calibri" panose="020F0502020204030204" pitchFamily="34" charset="0"/>
              </a:rPr>
              <a:t>PersonNode</a:t>
            </a:r>
            <a:r>
              <a:rPr lang="en-US" altLang="ja-JP" sz="2800" dirty="0">
                <a:solidFill>
                  <a:srgbClr val="006600"/>
                </a:solidFill>
                <a:latin typeface="Calibri" panose="020F0502020204030204" pitchFamily="34" charset="0"/>
                <a:cs typeface="Calibri" panose="020F0502020204030204" pitchFamily="34" charset="0"/>
              </a:rPr>
              <a:t> </a:t>
            </a:r>
            <a:r>
              <a:rPr lang="ja-JP" altLang="en-US" sz="2800" dirty="0">
                <a:solidFill>
                  <a:srgbClr val="006600"/>
                </a:solidFill>
                <a:latin typeface="Calibri" panose="020F0502020204030204" pitchFamily="34" charset="0"/>
                <a:cs typeface="Calibri" panose="020F0502020204030204" pitchFamily="34" charset="0"/>
              </a:rPr>
              <a:t>の型宣言</a:t>
            </a:r>
          </a:p>
        </p:txBody>
      </p:sp>
      <p:sp>
        <p:nvSpPr>
          <p:cNvPr id="61449" name="Text Box 14"/>
          <p:cNvSpPr txBox="1">
            <a:spLocks noChangeArrowheads="1"/>
          </p:cNvSpPr>
          <p:nvPr/>
        </p:nvSpPr>
        <p:spPr bwMode="auto">
          <a:xfrm>
            <a:off x="4572000" y="5562600"/>
            <a:ext cx="43719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 </a:t>
            </a:r>
            <a:r>
              <a:rPr lang="en-US" altLang="ja-JP" sz="2800" dirty="0" err="1">
                <a:solidFill>
                  <a:srgbClr val="006600"/>
                </a:solidFill>
                <a:latin typeface="Calibri" panose="020F0502020204030204" pitchFamily="34" charset="0"/>
                <a:cs typeface="Calibri" panose="020F0502020204030204" pitchFamily="34" charset="0"/>
              </a:rPr>
              <a:t>PersonList</a:t>
            </a:r>
            <a:r>
              <a:rPr lang="en-US" altLang="ja-JP" sz="2800" dirty="0">
                <a:solidFill>
                  <a:srgbClr val="006600"/>
                </a:solidFill>
                <a:latin typeface="Calibri" panose="020F0502020204030204" pitchFamily="34" charset="0"/>
                <a:cs typeface="Calibri" panose="020F0502020204030204" pitchFamily="34" charset="0"/>
              </a:rPr>
              <a:t> </a:t>
            </a:r>
            <a:r>
              <a:rPr lang="ja-JP" altLang="en-US" sz="2800" dirty="0">
                <a:solidFill>
                  <a:srgbClr val="006600"/>
                </a:solidFill>
                <a:latin typeface="Calibri" panose="020F0502020204030204" pitchFamily="34" charset="0"/>
                <a:cs typeface="Calibri" panose="020F0502020204030204" pitchFamily="34" charset="0"/>
              </a:rPr>
              <a:t>の型宣言</a:t>
            </a:r>
          </a:p>
        </p:txBody>
      </p:sp>
      <p:sp>
        <p:nvSpPr>
          <p:cNvPr id="61450"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12437ED-F331-4479-A701-F72AA06E0F9E}" type="slidenum">
              <a:rPr lang="en-US" altLang="ja-JP">
                <a:latin typeface="Calibri" panose="020F0502020204030204" pitchFamily="34" charset="0"/>
                <a:ea typeface="メイリオ" panose="020B0604030504040204" pitchFamily="50" charset="-128"/>
              </a:rPr>
              <a:pPr/>
              <a:t>29</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39586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normAutofit fontScale="90000"/>
          </a:bodyPr>
          <a:lstStyle/>
          <a:p>
            <a:pPr eaLnBrk="1" hangingPunct="1"/>
            <a:r>
              <a:rPr lang="ja-JP" altLang="en-US" dirty="0"/>
              <a:t>目標</a:t>
            </a:r>
          </a:p>
        </p:txBody>
      </p:sp>
      <p:sp>
        <p:nvSpPr>
          <p:cNvPr id="8195" name="Rectangle 1027"/>
          <p:cNvSpPr>
            <a:spLocks noGrp="1" noChangeArrowheads="1"/>
          </p:cNvSpPr>
          <p:nvPr>
            <p:ph type="body" idx="1"/>
          </p:nvPr>
        </p:nvSpPr>
        <p:spPr/>
        <p:txBody>
          <a:bodyPr/>
          <a:lstStyle/>
          <a:p>
            <a:pPr eaLnBrk="1" hangingPunct="1">
              <a:lnSpc>
                <a:spcPct val="140000"/>
              </a:lnSpc>
            </a:pPr>
            <a:r>
              <a:rPr lang="ja-JP" altLang="en-US"/>
              <a:t>自分で「構造体」を定義する</a:t>
            </a:r>
          </a:p>
          <a:p>
            <a:pPr eaLnBrk="1" hangingPunct="1">
              <a:lnSpc>
                <a:spcPct val="140000"/>
              </a:lnSpc>
            </a:pPr>
            <a:r>
              <a:rPr lang="ja-JP" altLang="en-US"/>
              <a:t>自分で定義した構造体について，配列やポインタを作成する</a:t>
            </a:r>
          </a:p>
        </p:txBody>
      </p:sp>
      <p:sp>
        <p:nvSpPr>
          <p:cNvPr id="8196"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D248780-58C8-4CA3-B04B-3F9C3D0F03E9}" type="slidenum">
              <a:rPr lang="en-US" altLang="ja-JP">
                <a:latin typeface="Calibri" panose="020F0502020204030204" pitchFamily="34" charset="0"/>
                <a:ea typeface="メイリオ" panose="020B0604030504040204" pitchFamily="50" charset="-128"/>
              </a:rPr>
              <a:pPr/>
              <a:t>3</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530063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533400" y="381000"/>
            <a:ext cx="7958461"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void </a:t>
            </a:r>
            <a:r>
              <a:rPr lang="en-US" altLang="ja-JP" sz="2000" dirty="0" err="1">
                <a:latin typeface="Calibri" panose="020F0502020204030204" pitchFamily="34" charset="0"/>
                <a:cs typeface="Calibri" panose="020F0502020204030204" pitchFamily="34" charset="0"/>
              </a:rPr>
              <a:t>insert_head</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struct</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PersonList</a:t>
            </a:r>
            <a:r>
              <a:rPr lang="en-US" altLang="ja-JP" sz="2000" dirty="0">
                <a:latin typeface="Calibri" panose="020F0502020204030204" pitchFamily="34" charset="0"/>
                <a:cs typeface="Calibri" panose="020F0502020204030204" pitchFamily="34" charset="0"/>
              </a:rPr>
              <a:t>* a, char* name,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age, char* address )</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PersonNode</a:t>
            </a:r>
            <a:r>
              <a:rPr lang="en-US" altLang="ja-JP" sz="2000" dirty="0">
                <a:solidFill>
                  <a:schemeClr val="tx2"/>
                </a:solidFill>
                <a:latin typeface="Calibri" panose="020F0502020204030204" pitchFamily="34" charset="0"/>
                <a:cs typeface="Calibri" panose="020F0502020204030204" pitchFamily="34" charset="0"/>
              </a:rPr>
              <a:t>* x = new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PersonNode</a:t>
            </a:r>
            <a:r>
              <a:rPr lang="en-US" altLang="ja-JP" sz="2000" dirty="0">
                <a:solidFill>
                  <a:schemeClr val="tx2"/>
                </a:solidFill>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strcpy</a:t>
            </a:r>
            <a:r>
              <a:rPr lang="en-US" altLang="ja-JP" sz="2000" dirty="0">
                <a:latin typeface="Calibri" panose="020F0502020204030204" pitchFamily="34" charset="0"/>
                <a:cs typeface="Calibri" panose="020F0502020204030204" pitchFamily="34" charset="0"/>
              </a:rPr>
              <a:t>(</a:t>
            </a:r>
            <a:r>
              <a:rPr lang="en-US" altLang="ja-JP" sz="2000" dirty="0">
                <a:solidFill>
                  <a:srgbClr val="006600"/>
                </a:solidFill>
                <a:latin typeface="Calibri" panose="020F0502020204030204" pitchFamily="34" charset="0"/>
                <a:cs typeface="Calibri" panose="020F0502020204030204" pitchFamily="34" charset="0"/>
              </a:rPr>
              <a:t>x-&gt;</a:t>
            </a:r>
            <a:r>
              <a:rPr lang="en-US" altLang="ja-JP" sz="2000" dirty="0" err="1">
                <a:solidFill>
                  <a:srgbClr val="006600"/>
                </a:solidFill>
                <a:latin typeface="Calibri" panose="020F0502020204030204" pitchFamily="34" charset="0"/>
                <a:cs typeface="Calibri" panose="020F0502020204030204" pitchFamily="34" charset="0"/>
              </a:rPr>
              <a:t>person.name</a:t>
            </a:r>
            <a:r>
              <a:rPr lang="en-US" altLang="ja-JP" sz="2000" dirty="0">
                <a:latin typeface="Calibri" panose="020F0502020204030204" pitchFamily="34" charset="0"/>
                <a:cs typeface="Calibri" panose="020F0502020204030204" pitchFamily="34" charset="0"/>
              </a:rPr>
              <a:t>, name);</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a:solidFill>
                  <a:srgbClr val="006600"/>
                </a:solidFill>
                <a:latin typeface="Calibri" panose="020F0502020204030204" pitchFamily="34" charset="0"/>
                <a:cs typeface="Calibri" panose="020F0502020204030204" pitchFamily="34" charset="0"/>
              </a:rPr>
              <a:t>x-&gt;</a:t>
            </a:r>
            <a:r>
              <a:rPr lang="en-US" altLang="ja-JP" sz="2000" dirty="0" err="1">
                <a:solidFill>
                  <a:srgbClr val="006600"/>
                </a:solidFill>
                <a:latin typeface="Calibri" panose="020F0502020204030204" pitchFamily="34" charset="0"/>
                <a:cs typeface="Calibri" panose="020F0502020204030204" pitchFamily="34" charset="0"/>
              </a:rPr>
              <a:t>person.age</a:t>
            </a:r>
            <a:r>
              <a:rPr lang="en-US" altLang="ja-JP" sz="2000" dirty="0">
                <a:latin typeface="Calibri" panose="020F0502020204030204" pitchFamily="34" charset="0"/>
                <a:cs typeface="Calibri" panose="020F0502020204030204" pitchFamily="34" charset="0"/>
              </a:rPr>
              <a:t> = age;</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strcpy</a:t>
            </a:r>
            <a:r>
              <a:rPr lang="en-US" altLang="ja-JP" sz="2000" dirty="0">
                <a:latin typeface="Calibri" panose="020F0502020204030204" pitchFamily="34" charset="0"/>
                <a:cs typeface="Calibri" panose="020F0502020204030204" pitchFamily="34" charset="0"/>
              </a:rPr>
              <a:t>(</a:t>
            </a:r>
            <a:r>
              <a:rPr lang="en-US" altLang="ja-JP" sz="2000" dirty="0">
                <a:solidFill>
                  <a:srgbClr val="006600"/>
                </a:solidFill>
                <a:latin typeface="Calibri" panose="020F0502020204030204" pitchFamily="34" charset="0"/>
                <a:cs typeface="Calibri" panose="020F0502020204030204" pitchFamily="34" charset="0"/>
              </a:rPr>
              <a:t>x-&gt;</a:t>
            </a:r>
            <a:r>
              <a:rPr lang="en-US" altLang="ja-JP" sz="2000" dirty="0" err="1">
                <a:solidFill>
                  <a:srgbClr val="006600"/>
                </a:solidFill>
                <a:latin typeface="Calibri" panose="020F0502020204030204" pitchFamily="34" charset="0"/>
                <a:cs typeface="Calibri" panose="020F0502020204030204" pitchFamily="34" charset="0"/>
              </a:rPr>
              <a:t>person.address</a:t>
            </a:r>
            <a:r>
              <a:rPr lang="en-US" altLang="ja-JP" sz="2000" dirty="0">
                <a:latin typeface="Calibri" panose="020F0502020204030204" pitchFamily="34" charset="0"/>
                <a:cs typeface="Calibri" panose="020F0502020204030204" pitchFamily="34" charset="0"/>
              </a:rPr>
              <a:t>, address);</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a:solidFill>
                  <a:srgbClr val="006600"/>
                </a:solidFill>
                <a:latin typeface="Calibri" panose="020F0502020204030204" pitchFamily="34" charset="0"/>
                <a:cs typeface="Calibri" panose="020F0502020204030204" pitchFamily="34" charset="0"/>
              </a:rPr>
              <a:t>x-&gt;next</a:t>
            </a:r>
            <a:r>
              <a:rPr lang="en-US" altLang="ja-JP" sz="2000" dirty="0">
                <a:latin typeface="Calibri" panose="020F0502020204030204" pitchFamily="34" charset="0"/>
                <a:cs typeface="Calibri" panose="020F0502020204030204" pitchFamily="34" charset="0"/>
              </a:rPr>
              <a:t> = </a:t>
            </a:r>
            <a:r>
              <a:rPr lang="en-US" altLang="ja-JP" sz="2000" dirty="0">
                <a:solidFill>
                  <a:srgbClr val="006600"/>
                </a:solidFill>
                <a:latin typeface="Calibri" panose="020F0502020204030204" pitchFamily="34" charset="0"/>
                <a:cs typeface="Calibri" panose="020F0502020204030204" pitchFamily="34" charset="0"/>
              </a:rPr>
              <a:t>a-&gt;top</a:t>
            </a:r>
            <a:r>
              <a:rPr lang="en-US" altLang="ja-JP" sz="2000" dirty="0">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a:solidFill>
                  <a:srgbClr val="006600"/>
                </a:solidFill>
                <a:latin typeface="Calibri" panose="020F0502020204030204" pitchFamily="34" charset="0"/>
                <a:cs typeface="Calibri" panose="020F0502020204030204" pitchFamily="34" charset="0"/>
              </a:rPr>
              <a:t>a-&gt;top</a:t>
            </a:r>
            <a:r>
              <a:rPr lang="en-US" altLang="ja-JP" sz="2000" dirty="0">
                <a:latin typeface="Calibri" panose="020F0502020204030204" pitchFamily="34" charset="0"/>
                <a:cs typeface="Calibri" panose="020F0502020204030204" pitchFamily="34" charset="0"/>
              </a:rPr>
              <a:t> = x;</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return;</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void </a:t>
            </a:r>
            <a:r>
              <a:rPr lang="en-US" altLang="ja-JP" sz="2000" dirty="0" err="1">
                <a:latin typeface="Calibri" panose="020F0502020204030204" pitchFamily="34" charset="0"/>
                <a:cs typeface="Calibri" panose="020F0502020204030204" pitchFamily="34" charset="0"/>
              </a:rPr>
              <a:t>input_data</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struct</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PersonList</a:t>
            </a:r>
            <a:r>
              <a:rPr lang="en-US" altLang="ja-JP" sz="2000" dirty="0">
                <a:latin typeface="Calibri" panose="020F0502020204030204" pitchFamily="34" charset="0"/>
                <a:cs typeface="Calibri" panose="020F0502020204030204" pitchFamily="34" charset="0"/>
              </a:rPr>
              <a:t>* a )</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char name[20];</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age;</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char address[40];</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("name=");</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scanf</a:t>
            </a:r>
            <a:r>
              <a:rPr lang="en-US" altLang="ja-JP" sz="2000" dirty="0">
                <a:latin typeface="Calibri" panose="020F0502020204030204" pitchFamily="34" charset="0"/>
                <a:cs typeface="Calibri" panose="020F0502020204030204" pitchFamily="34" charset="0"/>
              </a:rPr>
              <a:t>("%s", name );</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("age=");</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scanf</a:t>
            </a:r>
            <a:r>
              <a:rPr lang="en-US" altLang="ja-JP" sz="2000" dirty="0">
                <a:latin typeface="Calibri" panose="020F0502020204030204" pitchFamily="34" charset="0"/>
                <a:cs typeface="Calibri" panose="020F0502020204030204" pitchFamily="34" charset="0"/>
              </a:rPr>
              <a:t>("%d", &amp;age );</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("address=");</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scanf</a:t>
            </a:r>
            <a:r>
              <a:rPr lang="en-US" altLang="ja-JP" sz="2000" dirty="0">
                <a:latin typeface="Calibri" panose="020F0502020204030204" pitchFamily="34" charset="0"/>
                <a:cs typeface="Calibri" panose="020F0502020204030204" pitchFamily="34" charset="0"/>
              </a:rPr>
              <a:t>("%s", address );</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insert_head</a:t>
            </a:r>
            <a:r>
              <a:rPr lang="en-US" altLang="ja-JP" sz="2000" dirty="0">
                <a:latin typeface="Calibri" panose="020F0502020204030204" pitchFamily="34" charset="0"/>
                <a:cs typeface="Calibri" panose="020F0502020204030204" pitchFamily="34" charset="0"/>
              </a:rPr>
              <a:t>( a, name, age, address );</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    return; </a:t>
            </a:r>
          </a:p>
          <a:p>
            <a:pPr eaLnBrk="1" hangingPunct="1">
              <a:lnSpc>
                <a:spcPct val="85000"/>
              </a:lnSpc>
              <a:spcBef>
                <a:spcPct val="0"/>
              </a:spcBef>
              <a:buFontTx/>
              <a:buNone/>
            </a:pPr>
            <a:r>
              <a:rPr lang="en-US" altLang="ja-JP" sz="2000" dirty="0">
                <a:latin typeface="Calibri" panose="020F0502020204030204" pitchFamily="34" charset="0"/>
                <a:cs typeface="Calibri" panose="020F0502020204030204" pitchFamily="34" charset="0"/>
              </a:rPr>
              <a:t>}</a:t>
            </a:r>
          </a:p>
        </p:txBody>
      </p:sp>
      <p:sp>
        <p:nvSpPr>
          <p:cNvPr id="63491" name="Rectangle 4"/>
          <p:cNvSpPr>
            <a:spLocks noChangeArrowheads="1"/>
          </p:cNvSpPr>
          <p:nvPr/>
        </p:nvSpPr>
        <p:spPr bwMode="auto">
          <a:xfrm>
            <a:off x="762000" y="1219200"/>
            <a:ext cx="3881438" cy="12954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3492" name="Rectangle 5"/>
          <p:cNvSpPr>
            <a:spLocks noChangeArrowheads="1"/>
          </p:cNvSpPr>
          <p:nvPr/>
        </p:nvSpPr>
        <p:spPr bwMode="auto">
          <a:xfrm>
            <a:off x="762000" y="838200"/>
            <a:ext cx="5410200" cy="3810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3493" name="Text Box 6"/>
          <p:cNvSpPr txBox="1">
            <a:spLocks noChangeArrowheads="1"/>
          </p:cNvSpPr>
          <p:nvPr/>
        </p:nvSpPr>
        <p:spPr bwMode="auto">
          <a:xfrm>
            <a:off x="5613400" y="1295400"/>
            <a:ext cx="377539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構造体へのポインタ </a:t>
            </a:r>
            <a:r>
              <a:rPr lang="en-US" altLang="ja-JP" sz="2800" dirty="0">
                <a:solidFill>
                  <a:schemeClr val="tx2"/>
                </a:solidFill>
                <a:latin typeface="Calibri" panose="020F0502020204030204" pitchFamily="34" charset="0"/>
                <a:cs typeface="Calibri" panose="020F0502020204030204" pitchFamily="34" charset="0"/>
              </a:rPr>
              <a:t>x </a:t>
            </a:r>
          </a:p>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の宣言と初期化</a:t>
            </a:r>
          </a:p>
        </p:txBody>
      </p:sp>
      <p:sp>
        <p:nvSpPr>
          <p:cNvPr id="63494" name="Text Box 7"/>
          <p:cNvSpPr txBox="1">
            <a:spLocks noChangeArrowheads="1"/>
          </p:cNvSpPr>
          <p:nvPr/>
        </p:nvSpPr>
        <p:spPr bwMode="auto">
          <a:xfrm>
            <a:off x="4716463" y="2565400"/>
            <a:ext cx="314701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構造体のメンバの </a:t>
            </a:r>
          </a:p>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読み出し</a:t>
            </a:r>
          </a:p>
        </p:txBody>
      </p:sp>
      <p:sp>
        <p:nvSpPr>
          <p:cNvPr id="63495"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B3EB85E-7C74-4AE2-B7C3-EE90038E567B}" type="slidenum">
              <a:rPr lang="en-US" altLang="ja-JP">
                <a:latin typeface="Calibri" panose="020F0502020204030204" pitchFamily="34" charset="0"/>
                <a:ea typeface="メイリオ" panose="020B0604030504040204" pitchFamily="50" charset="-128"/>
              </a:rPr>
              <a:pPr/>
              <a:t>30</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370871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304800" y="228600"/>
            <a:ext cx="8189913"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000" dirty="0">
                <a:latin typeface="Calibri" panose="020F0502020204030204" pitchFamily="34" charset="0"/>
                <a:cs typeface="Calibri" panose="020F0502020204030204" pitchFamily="34" charset="0"/>
              </a:rPr>
              <a:t>void </a:t>
            </a:r>
            <a:r>
              <a:rPr lang="en-US" altLang="ja-JP" sz="2000" dirty="0" err="1">
                <a:latin typeface="Calibri" panose="020F0502020204030204" pitchFamily="34" charset="0"/>
                <a:cs typeface="Calibri" panose="020F0502020204030204" pitchFamily="34" charset="0"/>
              </a:rPr>
              <a:t>print_person</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struct</a:t>
            </a:r>
            <a:r>
              <a:rPr lang="en-US" altLang="ja-JP" sz="2000" dirty="0">
                <a:latin typeface="Calibri" panose="020F0502020204030204" pitchFamily="34" charset="0"/>
                <a:cs typeface="Calibri" panose="020F0502020204030204" pitchFamily="34" charset="0"/>
              </a:rPr>
              <a:t> Person* a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 "name=%s, age=%d, address=%s\n", </a:t>
            </a:r>
            <a:r>
              <a:rPr lang="en-US" altLang="ja-JP" sz="2000" dirty="0">
                <a:solidFill>
                  <a:srgbClr val="006600"/>
                </a:solidFill>
                <a:latin typeface="Calibri" panose="020F0502020204030204" pitchFamily="34" charset="0"/>
                <a:cs typeface="Calibri" panose="020F0502020204030204" pitchFamily="34" charset="0"/>
              </a:rPr>
              <a:t>a-&gt;name, a-&gt;age, a-&gt;address</a:t>
            </a:r>
            <a:r>
              <a:rPr lang="en-US" altLang="ja-JP" sz="20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return;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void </a:t>
            </a:r>
            <a:r>
              <a:rPr lang="en-US" altLang="ja-JP" sz="2000" dirty="0" err="1">
                <a:latin typeface="Calibri" panose="020F0502020204030204" pitchFamily="34" charset="0"/>
                <a:cs typeface="Calibri" panose="020F0502020204030204" pitchFamily="34" charset="0"/>
              </a:rPr>
              <a:t>print_data</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struct</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PersonList</a:t>
            </a:r>
            <a:r>
              <a:rPr lang="en-US" altLang="ja-JP" sz="2000" dirty="0">
                <a:latin typeface="Calibri" panose="020F0502020204030204" pitchFamily="34" charset="0"/>
                <a:cs typeface="Calibri" panose="020F0502020204030204" pitchFamily="34" charset="0"/>
              </a:rPr>
              <a:t>* a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PersonNode</a:t>
            </a:r>
            <a:r>
              <a:rPr lang="en-US" altLang="ja-JP" sz="2000" dirty="0">
                <a:latin typeface="Calibri" panose="020F0502020204030204" pitchFamily="34" charset="0"/>
                <a:cs typeface="Calibri" panose="020F0502020204030204" pitchFamily="34" charset="0"/>
              </a:rPr>
              <a:t>* current;</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if ( </a:t>
            </a:r>
            <a:r>
              <a:rPr lang="en-US" altLang="ja-JP" sz="2000" dirty="0">
                <a:solidFill>
                  <a:srgbClr val="006600"/>
                </a:solidFill>
                <a:latin typeface="Calibri" panose="020F0502020204030204" pitchFamily="34" charset="0"/>
                <a:cs typeface="Calibri" panose="020F0502020204030204" pitchFamily="34" charset="0"/>
              </a:rPr>
              <a:t>a-&gt;top</a:t>
            </a:r>
            <a:r>
              <a:rPr lang="en-US" altLang="ja-JP" sz="2000" dirty="0">
                <a:latin typeface="Calibri" panose="020F0502020204030204" pitchFamily="34" charset="0"/>
                <a:cs typeface="Calibri" panose="020F0502020204030204" pitchFamily="34" charset="0"/>
              </a:rPr>
              <a:t> == NULL )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return;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current = </a:t>
            </a:r>
            <a:r>
              <a:rPr lang="en-US" altLang="ja-JP" sz="2000" dirty="0">
                <a:solidFill>
                  <a:srgbClr val="006600"/>
                </a:solidFill>
                <a:latin typeface="Calibri" panose="020F0502020204030204" pitchFamily="34" charset="0"/>
                <a:cs typeface="Calibri" panose="020F0502020204030204" pitchFamily="34" charset="0"/>
              </a:rPr>
              <a:t>a-&gt;top</a:t>
            </a:r>
            <a:r>
              <a:rPr lang="en-US" altLang="ja-JP" sz="20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do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print_person</a:t>
            </a:r>
            <a:r>
              <a:rPr lang="en-US" altLang="ja-JP" sz="2000" dirty="0">
                <a:latin typeface="Calibri" panose="020F0502020204030204" pitchFamily="34" charset="0"/>
                <a:cs typeface="Calibri" panose="020F0502020204030204" pitchFamily="34" charset="0"/>
              </a:rPr>
              <a:t>( &amp;(</a:t>
            </a:r>
            <a:r>
              <a:rPr lang="en-US" altLang="ja-JP" sz="2000" dirty="0">
                <a:solidFill>
                  <a:srgbClr val="006600"/>
                </a:solidFill>
                <a:latin typeface="Calibri" panose="020F0502020204030204" pitchFamily="34" charset="0"/>
                <a:cs typeface="Calibri" panose="020F0502020204030204" pitchFamily="34" charset="0"/>
              </a:rPr>
              <a:t>current-&gt;person</a:t>
            </a:r>
            <a:r>
              <a:rPr lang="en-US" altLang="ja-JP" sz="20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current = </a:t>
            </a:r>
            <a:r>
              <a:rPr lang="en-US" altLang="ja-JP" sz="2000" dirty="0">
                <a:solidFill>
                  <a:srgbClr val="006600"/>
                </a:solidFill>
                <a:latin typeface="Calibri" panose="020F0502020204030204" pitchFamily="34" charset="0"/>
                <a:cs typeface="Calibri" panose="020F0502020204030204" pitchFamily="34" charset="0"/>
              </a:rPr>
              <a:t>current-&gt;next</a:t>
            </a:r>
            <a:r>
              <a:rPr lang="en-US" altLang="ja-JP" sz="20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	} while( current != NULL );</a:t>
            </a:r>
          </a:p>
          <a:p>
            <a:pPr eaLnBrk="1" hangingPunct="1">
              <a:spcBef>
                <a:spcPct val="0"/>
              </a:spcBef>
              <a:buFontTx/>
              <a:buNone/>
            </a:pPr>
            <a:r>
              <a:rPr lang="en-US" altLang="ja-JP" sz="2000" dirty="0">
                <a:latin typeface="Calibri" panose="020F0502020204030204" pitchFamily="34" charset="0"/>
                <a:cs typeface="Calibri" panose="020F0502020204030204" pitchFamily="34" charset="0"/>
              </a:rPr>
              <a:t>}</a:t>
            </a:r>
          </a:p>
          <a:p>
            <a:pPr eaLnBrk="1" hangingPunct="1">
              <a:spcBef>
                <a:spcPct val="0"/>
              </a:spcBef>
              <a:buFontTx/>
              <a:buNone/>
            </a:pPr>
            <a:endParaRPr lang="en-US" altLang="ja-JP" sz="2400" dirty="0">
              <a:latin typeface="Calibri" panose="020F0502020204030204" pitchFamily="34" charset="0"/>
              <a:cs typeface="Calibri" panose="020F0502020204030204" pitchFamily="34" charset="0"/>
            </a:endParaRPr>
          </a:p>
        </p:txBody>
      </p:sp>
      <p:sp>
        <p:nvSpPr>
          <p:cNvPr id="65539" name="Text Box 3"/>
          <p:cNvSpPr txBox="1">
            <a:spLocks noChangeArrowheads="1"/>
          </p:cNvSpPr>
          <p:nvPr/>
        </p:nvSpPr>
        <p:spPr bwMode="auto">
          <a:xfrm>
            <a:off x="4003158" y="1723379"/>
            <a:ext cx="456881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構造体へのポインタ </a:t>
            </a:r>
            <a:r>
              <a:rPr lang="en-US" altLang="ja-JP" sz="2800" dirty="0">
                <a:solidFill>
                  <a:schemeClr val="tx2"/>
                </a:solidFill>
                <a:latin typeface="Calibri" panose="020F0502020204030204" pitchFamily="34" charset="0"/>
                <a:cs typeface="Calibri" panose="020F0502020204030204" pitchFamily="34" charset="0"/>
              </a:rPr>
              <a:t>current</a:t>
            </a:r>
          </a:p>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の宣言</a:t>
            </a:r>
          </a:p>
        </p:txBody>
      </p:sp>
      <p:sp>
        <p:nvSpPr>
          <p:cNvPr id="65540" name="Rectangle 4"/>
          <p:cNvSpPr>
            <a:spLocks noChangeArrowheads="1"/>
          </p:cNvSpPr>
          <p:nvPr/>
        </p:nvSpPr>
        <p:spPr bwMode="auto">
          <a:xfrm>
            <a:off x="726558" y="2332979"/>
            <a:ext cx="2971800" cy="3810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5541" name="Rectangle 5"/>
          <p:cNvSpPr>
            <a:spLocks noChangeArrowheads="1"/>
          </p:cNvSpPr>
          <p:nvPr/>
        </p:nvSpPr>
        <p:spPr bwMode="auto">
          <a:xfrm>
            <a:off x="5181600" y="838200"/>
            <a:ext cx="3351213" cy="457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5542" name="Rectangle 6"/>
          <p:cNvSpPr>
            <a:spLocks noChangeArrowheads="1"/>
          </p:cNvSpPr>
          <p:nvPr/>
        </p:nvSpPr>
        <p:spPr bwMode="auto">
          <a:xfrm>
            <a:off x="761483" y="2752079"/>
            <a:ext cx="4910138" cy="25146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5543" name="Text Box 7"/>
          <p:cNvSpPr txBox="1">
            <a:spLocks noChangeArrowheads="1"/>
          </p:cNvSpPr>
          <p:nvPr/>
        </p:nvSpPr>
        <p:spPr bwMode="auto">
          <a:xfrm>
            <a:off x="3241158" y="5380979"/>
            <a:ext cx="314701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構造体のメンバの </a:t>
            </a:r>
          </a:p>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読み出し</a:t>
            </a:r>
          </a:p>
        </p:txBody>
      </p:sp>
      <p:sp>
        <p:nvSpPr>
          <p:cNvPr id="65544" name="Text Box 8"/>
          <p:cNvSpPr txBox="1">
            <a:spLocks noChangeArrowheads="1"/>
          </p:cNvSpPr>
          <p:nvPr/>
        </p:nvSpPr>
        <p:spPr bwMode="auto">
          <a:xfrm>
            <a:off x="5867400" y="0"/>
            <a:ext cx="314701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構造体のメンバの </a:t>
            </a:r>
          </a:p>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読み出し</a:t>
            </a:r>
          </a:p>
        </p:txBody>
      </p:sp>
      <p:sp>
        <p:nvSpPr>
          <p:cNvPr id="65545"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7E8B428-E33E-4DF5-8248-53117F30D2DA}" type="slidenum">
              <a:rPr lang="en-US" altLang="ja-JP">
                <a:latin typeface="Calibri" panose="020F0502020204030204" pitchFamily="34" charset="0"/>
                <a:ea typeface="メイリオ" panose="020B0604030504040204" pitchFamily="50" charset="-128"/>
              </a:rPr>
              <a:pPr/>
              <a:t>31</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210913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457200" y="0"/>
            <a:ext cx="4778872"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void menu()</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PersonList</a:t>
            </a:r>
            <a:r>
              <a:rPr lang="en-US" altLang="ja-JP" sz="2000" dirty="0">
                <a:solidFill>
                  <a:schemeClr val="tx2"/>
                </a:solidFill>
                <a:latin typeface="Calibri" panose="020F0502020204030204" pitchFamily="34" charset="0"/>
                <a:cs typeface="Calibri" panose="020F0502020204030204" pitchFamily="34" charset="0"/>
              </a:rPr>
              <a:t>* a = new </a:t>
            </a:r>
            <a:r>
              <a:rPr lang="en-US" altLang="ja-JP" sz="2000" dirty="0" err="1">
                <a:solidFill>
                  <a:schemeClr val="tx2"/>
                </a:solidFill>
                <a:latin typeface="Calibri" panose="020F0502020204030204" pitchFamily="34" charset="0"/>
                <a:cs typeface="Calibri" panose="020F0502020204030204" pitchFamily="34" charset="0"/>
              </a:rPr>
              <a:t>PersonList</a:t>
            </a:r>
            <a:r>
              <a:rPr lang="en-US" altLang="ja-JP" sz="2000" dirty="0">
                <a:solidFill>
                  <a:schemeClr val="tx2"/>
                </a:solidFill>
                <a:latin typeface="Calibri" panose="020F0502020204030204" pitchFamily="34" charset="0"/>
                <a:cs typeface="Calibri" panose="020F0502020204030204" pitchFamily="34" charset="0"/>
              </a:rPr>
              <a:t>();</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a:solidFill>
                  <a:srgbClr val="006600"/>
                </a:solidFill>
                <a:latin typeface="Calibri" panose="020F0502020204030204" pitchFamily="34" charset="0"/>
                <a:cs typeface="Calibri" panose="020F0502020204030204" pitchFamily="34" charset="0"/>
              </a:rPr>
              <a:t>a-&gt;top</a:t>
            </a:r>
            <a:r>
              <a:rPr lang="en-US" altLang="ja-JP" sz="2000" dirty="0">
                <a:latin typeface="Calibri" panose="020F0502020204030204" pitchFamily="34" charset="0"/>
                <a:cs typeface="Calibri" panose="020F0502020204030204" pitchFamily="34" charset="0"/>
              </a:rPr>
              <a:t> = NULL;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command;</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while(1)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("menu\n");</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("--------\n");</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("1. input\n");</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("2. print\n");</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("9. exit\n");</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scanf</a:t>
            </a:r>
            <a:r>
              <a:rPr lang="en-US" altLang="ja-JP" sz="2000" dirty="0">
                <a:latin typeface="Calibri" panose="020F0502020204030204" pitchFamily="34" charset="0"/>
                <a:cs typeface="Calibri" panose="020F0502020204030204" pitchFamily="34" charset="0"/>
              </a:rPr>
              <a:t>("%d", &amp;command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if ( command == 9 )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return;</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switch( command )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case 1:</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input_data</a:t>
            </a:r>
            <a:r>
              <a:rPr lang="en-US" altLang="ja-JP" sz="2000" dirty="0">
                <a:latin typeface="Calibri" panose="020F0502020204030204" pitchFamily="34" charset="0"/>
                <a:cs typeface="Calibri" panose="020F0502020204030204" pitchFamily="34" charset="0"/>
              </a:rPr>
              <a:t>( a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break;</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case 2:</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print_data</a:t>
            </a:r>
            <a:r>
              <a:rPr lang="en-US" altLang="ja-JP" sz="2000" dirty="0">
                <a:latin typeface="Calibri" panose="020F0502020204030204" pitchFamily="34" charset="0"/>
                <a:cs typeface="Calibri" panose="020F0502020204030204" pitchFamily="34" charset="0"/>
              </a:rPr>
              <a:t>( a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break;</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default:</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("invalid command\n");</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	return;</a:t>
            </a:r>
          </a:p>
          <a:p>
            <a:pPr eaLnBrk="1" hangingPunct="1">
              <a:lnSpc>
                <a:spcPct val="80000"/>
              </a:lnSpc>
              <a:spcBef>
                <a:spcPct val="0"/>
              </a:spcBef>
              <a:buFontTx/>
              <a:buNone/>
            </a:pPr>
            <a:r>
              <a:rPr lang="en-US" altLang="ja-JP" sz="2000" dirty="0">
                <a:latin typeface="Calibri" panose="020F0502020204030204" pitchFamily="34" charset="0"/>
                <a:cs typeface="Calibri" panose="020F0502020204030204" pitchFamily="34" charset="0"/>
              </a:rPr>
              <a:t>}</a:t>
            </a:r>
          </a:p>
        </p:txBody>
      </p:sp>
      <p:sp>
        <p:nvSpPr>
          <p:cNvPr id="67587" name="Text Box 3"/>
          <p:cNvSpPr txBox="1">
            <a:spLocks noChangeArrowheads="1"/>
          </p:cNvSpPr>
          <p:nvPr/>
        </p:nvSpPr>
        <p:spPr bwMode="auto">
          <a:xfrm>
            <a:off x="4774019" y="870098"/>
            <a:ext cx="375455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構造体へのポインタ </a:t>
            </a:r>
            <a:r>
              <a:rPr lang="en-US" altLang="ja-JP" sz="2800" dirty="0">
                <a:solidFill>
                  <a:schemeClr val="tx2"/>
                </a:solidFill>
                <a:latin typeface="Calibri" panose="020F0502020204030204" pitchFamily="34" charset="0"/>
                <a:cs typeface="Calibri" panose="020F0502020204030204" pitchFamily="34" charset="0"/>
              </a:rPr>
              <a:t>a </a:t>
            </a:r>
          </a:p>
          <a:p>
            <a:pPr eaLnBrk="1" hangingPunct="1">
              <a:spcBef>
                <a:spcPct val="0"/>
              </a:spcBef>
              <a:buFontTx/>
              <a:buNone/>
            </a:pPr>
            <a:r>
              <a:rPr lang="ja-JP" altLang="en-US" sz="2800" dirty="0">
                <a:solidFill>
                  <a:schemeClr val="tx2"/>
                </a:solidFill>
                <a:latin typeface="Calibri" panose="020F0502020204030204" pitchFamily="34" charset="0"/>
                <a:cs typeface="Calibri" panose="020F0502020204030204" pitchFamily="34" charset="0"/>
              </a:rPr>
              <a:t>の宣言と初期化</a:t>
            </a:r>
          </a:p>
        </p:txBody>
      </p:sp>
      <p:sp>
        <p:nvSpPr>
          <p:cNvPr id="67588" name="Rectangle 4"/>
          <p:cNvSpPr>
            <a:spLocks noChangeArrowheads="1"/>
          </p:cNvSpPr>
          <p:nvPr/>
        </p:nvSpPr>
        <p:spPr bwMode="auto">
          <a:xfrm>
            <a:off x="659219" y="793898"/>
            <a:ext cx="2133600" cy="290513"/>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7589" name="Rectangle 5"/>
          <p:cNvSpPr>
            <a:spLocks noChangeArrowheads="1"/>
          </p:cNvSpPr>
          <p:nvPr/>
        </p:nvSpPr>
        <p:spPr bwMode="auto">
          <a:xfrm>
            <a:off x="659219" y="412898"/>
            <a:ext cx="4648200" cy="3810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7590" name="Rectangle 6"/>
          <p:cNvSpPr>
            <a:spLocks noChangeArrowheads="1"/>
          </p:cNvSpPr>
          <p:nvPr/>
        </p:nvSpPr>
        <p:spPr bwMode="auto">
          <a:xfrm>
            <a:off x="1135469" y="3676798"/>
            <a:ext cx="2305050" cy="360363"/>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67591" name="Text Box 7"/>
          <p:cNvSpPr txBox="1">
            <a:spLocks noChangeArrowheads="1"/>
          </p:cNvSpPr>
          <p:nvPr/>
        </p:nvSpPr>
        <p:spPr bwMode="auto">
          <a:xfrm>
            <a:off x="4520019" y="2740173"/>
            <a:ext cx="35269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switch </a:t>
            </a:r>
            <a:r>
              <a:rPr lang="ja-JP" altLang="en-US" sz="2400" dirty="0">
                <a:latin typeface="Calibri" panose="020F0502020204030204" pitchFamily="34" charset="0"/>
                <a:cs typeface="Calibri" panose="020F0502020204030204" pitchFamily="34" charset="0"/>
              </a:rPr>
              <a:t>文については後述</a:t>
            </a:r>
          </a:p>
        </p:txBody>
      </p:sp>
      <p:sp>
        <p:nvSpPr>
          <p:cNvPr id="67592" name="Line 8"/>
          <p:cNvSpPr>
            <a:spLocks noChangeShapeType="1"/>
          </p:cNvSpPr>
          <p:nvPr/>
        </p:nvSpPr>
        <p:spPr bwMode="auto">
          <a:xfrm flipH="1">
            <a:off x="3440519" y="3173561"/>
            <a:ext cx="1152525" cy="5746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7593"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A53DBA3-AED3-4AE2-A2EA-79C38FD74DF7}" type="slidenum">
              <a:rPr lang="en-US" altLang="ja-JP">
                <a:latin typeface="Calibri" panose="020F0502020204030204" pitchFamily="34" charset="0"/>
                <a:ea typeface="メイリオ" panose="020B0604030504040204" pitchFamily="50" charset="-128"/>
              </a:rPr>
              <a:pPr/>
              <a:t>32</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897159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1026"/>
          <p:cNvSpPr txBox="1">
            <a:spLocks noChangeArrowheads="1"/>
          </p:cNvSpPr>
          <p:nvPr/>
        </p:nvSpPr>
        <p:spPr bwMode="auto">
          <a:xfrm>
            <a:off x="1066800" y="228600"/>
            <a:ext cx="154241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int</a:t>
            </a:r>
            <a:r>
              <a:rPr lang="en-US" altLang="ja-JP" sz="2400" dirty="0">
                <a:latin typeface="Calibri" panose="020F0502020204030204" pitchFamily="34" charset="0"/>
                <a:cs typeface="Calibri" panose="020F0502020204030204" pitchFamily="34" charset="0"/>
              </a:rPr>
              <a:t> main()</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menu();</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return 0;</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a:t>
            </a:r>
          </a:p>
        </p:txBody>
      </p:sp>
      <p:sp>
        <p:nvSpPr>
          <p:cNvPr id="69635"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9ACA25B-7C75-45D1-AC4D-CB216737E9F3}" type="slidenum">
              <a:rPr lang="en-US" altLang="ja-JP">
                <a:latin typeface="Calibri" panose="020F0502020204030204" pitchFamily="34" charset="0"/>
                <a:ea typeface="メイリオ" panose="020B0604030504040204" pitchFamily="50" charset="-128"/>
              </a:rPr>
              <a:pPr/>
              <a:t>33</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488481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3"/>
          <p:cNvSpPr txBox="1">
            <a:spLocks noChangeArrowheads="1"/>
          </p:cNvSpPr>
          <p:nvPr/>
        </p:nvSpPr>
        <p:spPr bwMode="auto">
          <a:xfrm>
            <a:off x="3276600" y="685800"/>
            <a:ext cx="2317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ja-JP" altLang="en-US" sz="2800" dirty="0">
                <a:latin typeface="Calibri" panose="020F0502020204030204" pitchFamily="34" charset="0"/>
                <a:cs typeface="Calibri" panose="020F0502020204030204" pitchFamily="34" charset="0"/>
              </a:rPr>
              <a:t>実行結果の例</a:t>
            </a:r>
          </a:p>
        </p:txBody>
      </p:sp>
      <p:sp>
        <p:nvSpPr>
          <p:cNvPr id="71683" name="Text Box 4"/>
          <p:cNvSpPr txBox="1">
            <a:spLocks noChangeArrowheads="1"/>
          </p:cNvSpPr>
          <p:nvPr/>
        </p:nvSpPr>
        <p:spPr bwMode="auto">
          <a:xfrm>
            <a:off x="685800" y="457200"/>
            <a:ext cx="7772400" cy="6275388"/>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55000"/>
              </a:lnSpc>
              <a:spcBef>
                <a:spcPct val="10000"/>
              </a:spcBef>
            </a:pPr>
            <a:r>
              <a:rPr lang="en-US" altLang="ja-JP" dirty="0">
                <a:latin typeface="CS Times" pitchFamily="18" charset="0"/>
                <a:ea typeface="メイリオ" panose="020B0604030504040204" pitchFamily="50" charset="-128"/>
              </a:rPr>
              <a:t>menu</a:t>
            </a:r>
          </a:p>
          <a:p>
            <a:pPr eaLnBrk="1" hangingPunct="1">
              <a:lnSpc>
                <a:spcPct val="55000"/>
              </a:lnSpc>
              <a:spcBef>
                <a:spcPct val="10000"/>
              </a:spcBef>
            </a:pPr>
            <a:r>
              <a:rPr lang="en-US" altLang="ja-JP" dirty="0">
                <a:latin typeface="CS Times" pitchFamily="18" charset="0"/>
                <a:ea typeface="メイリオ" panose="020B0604030504040204" pitchFamily="50" charset="-128"/>
              </a:rPr>
              <a:t>--------</a:t>
            </a:r>
          </a:p>
          <a:p>
            <a:pPr eaLnBrk="1" hangingPunct="1">
              <a:lnSpc>
                <a:spcPct val="55000"/>
              </a:lnSpc>
              <a:spcBef>
                <a:spcPct val="10000"/>
              </a:spcBef>
            </a:pPr>
            <a:r>
              <a:rPr lang="en-US" altLang="ja-JP" dirty="0">
                <a:latin typeface="CS Times" pitchFamily="18" charset="0"/>
                <a:ea typeface="メイリオ" panose="020B0604030504040204" pitchFamily="50" charset="-128"/>
              </a:rPr>
              <a:t>1. input</a:t>
            </a:r>
          </a:p>
          <a:p>
            <a:pPr eaLnBrk="1" hangingPunct="1">
              <a:lnSpc>
                <a:spcPct val="55000"/>
              </a:lnSpc>
              <a:spcBef>
                <a:spcPct val="10000"/>
              </a:spcBef>
            </a:pPr>
            <a:r>
              <a:rPr lang="en-US" altLang="ja-JP" dirty="0">
                <a:latin typeface="CS Times" pitchFamily="18" charset="0"/>
                <a:ea typeface="メイリオ" panose="020B0604030504040204" pitchFamily="50" charset="-128"/>
              </a:rPr>
              <a:t>2. print</a:t>
            </a:r>
          </a:p>
          <a:p>
            <a:pPr eaLnBrk="1" hangingPunct="1">
              <a:lnSpc>
                <a:spcPct val="55000"/>
              </a:lnSpc>
              <a:spcBef>
                <a:spcPct val="10000"/>
              </a:spcBef>
            </a:pPr>
            <a:r>
              <a:rPr lang="en-US" altLang="ja-JP" dirty="0">
                <a:latin typeface="CS Times" pitchFamily="18" charset="0"/>
                <a:ea typeface="メイリオ" panose="020B0604030504040204" pitchFamily="50" charset="-128"/>
              </a:rPr>
              <a:t>9. exit</a:t>
            </a:r>
          </a:p>
          <a:p>
            <a:pPr eaLnBrk="1" hangingPunct="1">
              <a:lnSpc>
                <a:spcPct val="55000"/>
              </a:lnSpc>
              <a:spcBef>
                <a:spcPct val="10000"/>
              </a:spcBef>
            </a:pPr>
            <a:r>
              <a:rPr lang="en-US" altLang="ja-JP" dirty="0">
                <a:latin typeface="CS Times" pitchFamily="18" charset="0"/>
                <a:ea typeface="メイリオ" panose="020B0604030504040204" pitchFamily="50" charset="-128"/>
              </a:rPr>
              <a:t>1</a:t>
            </a:r>
          </a:p>
          <a:p>
            <a:pPr eaLnBrk="1" hangingPunct="1">
              <a:lnSpc>
                <a:spcPct val="55000"/>
              </a:lnSpc>
              <a:spcBef>
                <a:spcPct val="10000"/>
              </a:spcBef>
            </a:pPr>
            <a:r>
              <a:rPr lang="en-US" altLang="ja-JP" dirty="0">
                <a:latin typeface="CS Times" pitchFamily="18" charset="0"/>
                <a:ea typeface="メイリオ" panose="020B0604030504040204" pitchFamily="50" charset="-128"/>
              </a:rPr>
              <a:t>name=Ken</a:t>
            </a:r>
          </a:p>
          <a:p>
            <a:pPr eaLnBrk="1" hangingPunct="1">
              <a:lnSpc>
                <a:spcPct val="55000"/>
              </a:lnSpc>
              <a:spcBef>
                <a:spcPct val="10000"/>
              </a:spcBef>
            </a:pPr>
            <a:r>
              <a:rPr lang="en-US" altLang="ja-JP" dirty="0">
                <a:latin typeface="CS Times" pitchFamily="18" charset="0"/>
                <a:ea typeface="メイリオ" panose="020B0604030504040204" pitchFamily="50" charset="-128"/>
              </a:rPr>
              <a:t>age=20</a:t>
            </a:r>
          </a:p>
          <a:p>
            <a:pPr eaLnBrk="1" hangingPunct="1">
              <a:lnSpc>
                <a:spcPct val="55000"/>
              </a:lnSpc>
              <a:spcBef>
                <a:spcPct val="10000"/>
              </a:spcBef>
            </a:pPr>
            <a:r>
              <a:rPr lang="en-US" altLang="ja-JP" dirty="0">
                <a:latin typeface="CS Times" pitchFamily="18" charset="0"/>
                <a:ea typeface="メイリオ" panose="020B0604030504040204" pitchFamily="50" charset="-128"/>
              </a:rPr>
              <a:t>address=</a:t>
            </a:r>
            <a:r>
              <a:rPr lang="en-US" altLang="ja-JP" dirty="0" err="1">
                <a:latin typeface="CS Times" pitchFamily="18" charset="0"/>
                <a:ea typeface="メイリオ" panose="020B0604030504040204" pitchFamily="50" charset="-128"/>
              </a:rPr>
              <a:t>NewYork</a:t>
            </a:r>
            <a:endParaRPr lang="en-US" altLang="ja-JP" dirty="0">
              <a:latin typeface="CS Times" pitchFamily="18" charset="0"/>
              <a:ea typeface="メイリオ" panose="020B0604030504040204" pitchFamily="50" charset="-128"/>
            </a:endParaRPr>
          </a:p>
          <a:p>
            <a:pPr eaLnBrk="1" hangingPunct="1">
              <a:lnSpc>
                <a:spcPct val="55000"/>
              </a:lnSpc>
              <a:spcBef>
                <a:spcPct val="10000"/>
              </a:spcBef>
            </a:pPr>
            <a:r>
              <a:rPr lang="en-US" altLang="ja-JP" dirty="0">
                <a:latin typeface="CS Times" pitchFamily="18" charset="0"/>
                <a:ea typeface="メイリオ" panose="020B0604030504040204" pitchFamily="50" charset="-128"/>
              </a:rPr>
              <a:t>menu</a:t>
            </a:r>
          </a:p>
          <a:p>
            <a:pPr eaLnBrk="1" hangingPunct="1">
              <a:lnSpc>
                <a:spcPct val="55000"/>
              </a:lnSpc>
              <a:spcBef>
                <a:spcPct val="10000"/>
              </a:spcBef>
            </a:pPr>
            <a:r>
              <a:rPr lang="en-US" altLang="ja-JP" dirty="0">
                <a:latin typeface="CS Times" pitchFamily="18" charset="0"/>
                <a:ea typeface="メイリオ" panose="020B0604030504040204" pitchFamily="50" charset="-128"/>
              </a:rPr>
              <a:t>--------</a:t>
            </a:r>
          </a:p>
          <a:p>
            <a:pPr eaLnBrk="1" hangingPunct="1">
              <a:lnSpc>
                <a:spcPct val="55000"/>
              </a:lnSpc>
              <a:spcBef>
                <a:spcPct val="10000"/>
              </a:spcBef>
            </a:pPr>
            <a:r>
              <a:rPr lang="en-US" altLang="ja-JP" dirty="0">
                <a:latin typeface="CS Times" pitchFamily="18" charset="0"/>
                <a:ea typeface="メイリオ" panose="020B0604030504040204" pitchFamily="50" charset="-128"/>
              </a:rPr>
              <a:t>1. input</a:t>
            </a:r>
          </a:p>
          <a:p>
            <a:pPr eaLnBrk="1" hangingPunct="1">
              <a:lnSpc>
                <a:spcPct val="55000"/>
              </a:lnSpc>
              <a:spcBef>
                <a:spcPct val="10000"/>
              </a:spcBef>
            </a:pPr>
            <a:r>
              <a:rPr lang="en-US" altLang="ja-JP" dirty="0">
                <a:latin typeface="CS Times" pitchFamily="18" charset="0"/>
                <a:ea typeface="メイリオ" panose="020B0604030504040204" pitchFamily="50" charset="-128"/>
              </a:rPr>
              <a:t>2. print</a:t>
            </a:r>
          </a:p>
          <a:p>
            <a:pPr eaLnBrk="1" hangingPunct="1">
              <a:lnSpc>
                <a:spcPct val="55000"/>
              </a:lnSpc>
              <a:spcBef>
                <a:spcPct val="10000"/>
              </a:spcBef>
            </a:pPr>
            <a:r>
              <a:rPr lang="en-US" altLang="ja-JP" dirty="0">
                <a:latin typeface="CS Times" pitchFamily="18" charset="0"/>
                <a:ea typeface="メイリオ" panose="020B0604030504040204" pitchFamily="50" charset="-128"/>
              </a:rPr>
              <a:t>9. exit</a:t>
            </a:r>
          </a:p>
          <a:p>
            <a:pPr eaLnBrk="1" hangingPunct="1">
              <a:lnSpc>
                <a:spcPct val="55000"/>
              </a:lnSpc>
              <a:spcBef>
                <a:spcPct val="10000"/>
              </a:spcBef>
            </a:pPr>
            <a:r>
              <a:rPr lang="en-US" altLang="ja-JP" dirty="0">
                <a:latin typeface="CS Times" pitchFamily="18" charset="0"/>
                <a:ea typeface="メイリオ" panose="020B0604030504040204" pitchFamily="50" charset="-128"/>
              </a:rPr>
              <a:t>1</a:t>
            </a:r>
          </a:p>
          <a:p>
            <a:pPr eaLnBrk="1" hangingPunct="1">
              <a:lnSpc>
                <a:spcPct val="55000"/>
              </a:lnSpc>
              <a:spcBef>
                <a:spcPct val="10000"/>
              </a:spcBef>
            </a:pPr>
            <a:r>
              <a:rPr lang="en-US" altLang="ja-JP" dirty="0">
                <a:latin typeface="CS Times" pitchFamily="18" charset="0"/>
                <a:ea typeface="メイリオ" panose="020B0604030504040204" pitchFamily="50" charset="-128"/>
              </a:rPr>
              <a:t>name=Bill </a:t>
            </a:r>
          </a:p>
          <a:p>
            <a:pPr eaLnBrk="1" hangingPunct="1">
              <a:lnSpc>
                <a:spcPct val="55000"/>
              </a:lnSpc>
              <a:spcBef>
                <a:spcPct val="10000"/>
              </a:spcBef>
            </a:pPr>
            <a:r>
              <a:rPr lang="en-US" altLang="ja-JP" dirty="0">
                <a:latin typeface="CS Times" pitchFamily="18" charset="0"/>
                <a:ea typeface="メイリオ" panose="020B0604030504040204" pitchFamily="50" charset="-128"/>
              </a:rPr>
              <a:t>age=32</a:t>
            </a:r>
          </a:p>
          <a:p>
            <a:pPr eaLnBrk="1" hangingPunct="1">
              <a:lnSpc>
                <a:spcPct val="55000"/>
              </a:lnSpc>
              <a:spcBef>
                <a:spcPct val="10000"/>
              </a:spcBef>
            </a:pPr>
            <a:r>
              <a:rPr lang="en-US" altLang="ja-JP" dirty="0">
                <a:latin typeface="CS Times" pitchFamily="18" charset="0"/>
                <a:ea typeface="メイリオ" panose="020B0604030504040204" pitchFamily="50" charset="-128"/>
              </a:rPr>
              <a:t>address=</a:t>
            </a:r>
            <a:r>
              <a:rPr lang="en-US" altLang="ja-JP" dirty="0" err="1">
                <a:latin typeface="CS Times" pitchFamily="18" charset="0"/>
                <a:ea typeface="メイリオ" panose="020B0604030504040204" pitchFamily="50" charset="-128"/>
              </a:rPr>
              <a:t>HongKong</a:t>
            </a:r>
            <a:endParaRPr lang="en-US" altLang="ja-JP" dirty="0">
              <a:latin typeface="CS Times" pitchFamily="18" charset="0"/>
              <a:ea typeface="メイリオ" panose="020B0604030504040204" pitchFamily="50" charset="-128"/>
            </a:endParaRPr>
          </a:p>
          <a:p>
            <a:pPr eaLnBrk="1" hangingPunct="1">
              <a:lnSpc>
                <a:spcPct val="55000"/>
              </a:lnSpc>
              <a:spcBef>
                <a:spcPct val="10000"/>
              </a:spcBef>
            </a:pPr>
            <a:r>
              <a:rPr lang="en-US" altLang="ja-JP" dirty="0">
                <a:latin typeface="CS Times" pitchFamily="18" charset="0"/>
                <a:ea typeface="メイリオ" panose="020B0604030504040204" pitchFamily="50" charset="-128"/>
              </a:rPr>
              <a:t>menu</a:t>
            </a:r>
          </a:p>
          <a:p>
            <a:pPr eaLnBrk="1" hangingPunct="1">
              <a:lnSpc>
                <a:spcPct val="55000"/>
              </a:lnSpc>
              <a:spcBef>
                <a:spcPct val="10000"/>
              </a:spcBef>
            </a:pPr>
            <a:r>
              <a:rPr lang="en-US" altLang="ja-JP" dirty="0">
                <a:latin typeface="CS Times" pitchFamily="18" charset="0"/>
                <a:ea typeface="メイリオ" panose="020B0604030504040204" pitchFamily="50" charset="-128"/>
              </a:rPr>
              <a:t>--------</a:t>
            </a:r>
          </a:p>
          <a:p>
            <a:pPr eaLnBrk="1" hangingPunct="1">
              <a:lnSpc>
                <a:spcPct val="55000"/>
              </a:lnSpc>
              <a:spcBef>
                <a:spcPct val="10000"/>
              </a:spcBef>
            </a:pPr>
            <a:r>
              <a:rPr lang="en-US" altLang="ja-JP" dirty="0">
                <a:latin typeface="CS Times" pitchFamily="18" charset="0"/>
                <a:ea typeface="メイリオ" panose="020B0604030504040204" pitchFamily="50" charset="-128"/>
              </a:rPr>
              <a:t>1. input</a:t>
            </a:r>
          </a:p>
          <a:p>
            <a:pPr eaLnBrk="1" hangingPunct="1">
              <a:lnSpc>
                <a:spcPct val="55000"/>
              </a:lnSpc>
              <a:spcBef>
                <a:spcPct val="10000"/>
              </a:spcBef>
            </a:pPr>
            <a:r>
              <a:rPr lang="en-US" altLang="ja-JP" dirty="0">
                <a:latin typeface="CS Times" pitchFamily="18" charset="0"/>
                <a:ea typeface="メイリオ" panose="020B0604030504040204" pitchFamily="50" charset="-128"/>
              </a:rPr>
              <a:t>2. print</a:t>
            </a:r>
          </a:p>
          <a:p>
            <a:pPr eaLnBrk="1" hangingPunct="1">
              <a:lnSpc>
                <a:spcPct val="55000"/>
              </a:lnSpc>
              <a:spcBef>
                <a:spcPct val="10000"/>
              </a:spcBef>
            </a:pPr>
            <a:r>
              <a:rPr lang="en-US" altLang="ja-JP" dirty="0">
                <a:latin typeface="CS Times" pitchFamily="18" charset="0"/>
                <a:ea typeface="メイリオ" panose="020B0604030504040204" pitchFamily="50" charset="-128"/>
              </a:rPr>
              <a:t>9. exit</a:t>
            </a:r>
          </a:p>
          <a:p>
            <a:pPr eaLnBrk="1" hangingPunct="1">
              <a:lnSpc>
                <a:spcPct val="55000"/>
              </a:lnSpc>
              <a:spcBef>
                <a:spcPct val="10000"/>
              </a:spcBef>
            </a:pPr>
            <a:r>
              <a:rPr lang="en-US" altLang="ja-JP" dirty="0">
                <a:latin typeface="CS Times" pitchFamily="18" charset="0"/>
                <a:ea typeface="メイリオ" panose="020B0604030504040204" pitchFamily="50" charset="-128"/>
              </a:rPr>
              <a:t>2</a:t>
            </a:r>
          </a:p>
          <a:p>
            <a:pPr eaLnBrk="1" hangingPunct="1">
              <a:lnSpc>
                <a:spcPct val="55000"/>
              </a:lnSpc>
              <a:spcBef>
                <a:spcPct val="10000"/>
              </a:spcBef>
            </a:pPr>
            <a:r>
              <a:rPr lang="en-US" altLang="ja-JP" dirty="0">
                <a:latin typeface="CS Times" pitchFamily="18" charset="0"/>
                <a:ea typeface="メイリオ" panose="020B0604030504040204" pitchFamily="50" charset="-128"/>
              </a:rPr>
              <a:t>name=Bill, age=32, address=</a:t>
            </a:r>
            <a:r>
              <a:rPr lang="en-US" altLang="ja-JP" dirty="0" err="1">
                <a:latin typeface="CS Times" pitchFamily="18" charset="0"/>
                <a:ea typeface="メイリオ" panose="020B0604030504040204" pitchFamily="50" charset="-128"/>
              </a:rPr>
              <a:t>HongKong</a:t>
            </a:r>
            <a:endParaRPr lang="en-US" altLang="ja-JP" dirty="0">
              <a:latin typeface="CS Times" pitchFamily="18" charset="0"/>
              <a:ea typeface="メイリオ" panose="020B0604030504040204" pitchFamily="50" charset="-128"/>
            </a:endParaRPr>
          </a:p>
          <a:p>
            <a:pPr eaLnBrk="1" hangingPunct="1">
              <a:lnSpc>
                <a:spcPct val="55000"/>
              </a:lnSpc>
              <a:spcBef>
                <a:spcPct val="10000"/>
              </a:spcBef>
            </a:pPr>
            <a:r>
              <a:rPr lang="en-US" altLang="ja-JP" dirty="0">
                <a:latin typeface="CS Times" pitchFamily="18" charset="0"/>
                <a:ea typeface="メイリオ" panose="020B0604030504040204" pitchFamily="50" charset="-128"/>
              </a:rPr>
              <a:t>name=Ken, age=20, address=</a:t>
            </a:r>
            <a:r>
              <a:rPr lang="en-US" altLang="ja-JP" dirty="0" err="1">
                <a:latin typeface="CS Times" pitchFamily="18" charset="0"/>
                <a:ea typeface="メイリオ" panose="020B0604030504040204" pitchFamily="50" charset="-128"/>
              </a:rPr>
              <a:t>NewYork</a:t>
            </a:r>
            <a:endParaRPr lang="en-US" altLang="ja-JP" dirty="0">
              <a:latin typeface="CS Times" pitchFamily="18" charset="0"/>
              <a:ea typeface="メイリオ" panose="020B0604030504040204" pitchFamily="50" charset="-128"/>
            </a:endParaRPr>
          </a:p>
        </p:txBody>
      </p:sp>
      <p:sp>
        <p:nvSpPr>
          <p:cNvPr id="71684"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3753B847-0AEE-48B7-8279-41E69109A3D9}" type="slidenum">
              <a:rPr lang="en-US" altLang="ja-JP">
                <a:latin typeface="Calibri" panose="020F0502020204030204" pitchFamily="34" charset="0"/>
                <a:ea typeface="メイリオ" panose="020B0604030504040204" pitchFamily="50" charset="-128"/>
              </a:rPr>
              <a:pPr/>
              <a:t>34</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28274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228600"/>
            <a:ext cx="7772400" cy="1143000"/>
          </a:xfrm>
        </p:spPr>
        <p:txBody>
          <a:bodyPr/>
          <a:lstStyle/>
          <a:p>
            <a:pPr eaLnBrk="1" hangingPunct="1"/>
            <a:r>
              <a:rPr lang="ja-JP" altLang="en-US"/>
              <a:t>リスト</a:t>
            </a:r>
          </a:p>
        </p:txBody>
      </p:sp>
      <p:sp>
        <p:nvSpPr>
          <p:cNvPr id="73731" name="Rectangle 3"/>
          <p:cNvSpPr>
            <a:spLocks noGrp="1" noChangeArrowheads="1"/>
          </p:cNvSpPr>
          <p:nvPr>
            <p:ph type="body" idx="1"/>
          </p:nvPr>
        </p:nvSpPr>
        <p:spPr>
          <a:xfrm>
            <a:off x="685800" y="1524000"/>
            <a:ext cx="7772400" cy="1752600"/>
          </a:xfrm>
        </p:spPr>
        <p:txBody>
          <a:bodyPr/>
          <a:lstStyle/>
          <a:p>
            <a:pPr eaLnBrk="1" hangingPunct="1"/>
            <a:r>
              <a:rPr lang="ja-JP" altLang="en-US"/>
              <a:t>「何か」を順に並べたもの</a:t>
            </a:r>
          </a:p>
          <a:p>
            <a:pPr eaLnBrk="1" hangingPunct="1"/>
            <a:r>
              <a:rPr lang="ja-JP" altLang="en-US"/>
              <a:t>順序に意味がある</a:t>
            </a:r>
          </a:p>
        </p:txBody>
      </p:sp>
      <p:sp>
        <p:nvSpPr>
          <p:cNvPr id="73732" name="Rectangle 5"/>
          <p:cNvSpPr>
            <a:spLocks noChangeArrowheads="1"/>
          </p:cNvSpPr>
          <p:nvPr/>
        </p:nvSpPr>
        <p:spPr bwMode="auto">
          <a:xfrm>
            <a:off x="533400" y="3962400"/>
            <a:ext cx="1524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3733" name="Line 7"/>
          <p:cNvSpPr>
            <a:spLocks noChangeShapeType="1"/>
          </p:cNvSpPr>
          <p:nvPr/>
        </p:nvSpPr>
        <p:spPr bwMode="auto">
          <a:xfrm>
            <a:off x="1295400" y="3962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3734" name="Line 29"/>
          <p:cNvSpPr>
            <a:spLocks noChangeShapeType="1"/>
          </p:cNvSpPr>
          <p:nvPr/>
        </p:nvSpPr>
        <p:spPr bwMode="auto">
          <a:xfrm>
            <a:off x="1752600" y="41910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3735" name="Text Box 33"/>
          <p:cNvSpPr txBox="1">
            <a:spLocks noChangeArrowheads="1"/>
          </p:cNvSpPr>
          <p:nvPr/>
        </p:nvSpPr>
        <p:spPr bwMode="auto">
          <a:xfrm>
            <a:off x="457200" y="2971800"/>
            <a:ext cx="48013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solidFill>
                  <a:schemeClr val="tx2"/>
                </a:solidFill>
                <a:latin typeface="Calibri" panose="020F0502020204030204" pitchFamily="34" charset="0"/>
                <a:cs typeface="Calibri" panose="020F0502020204030204" pitchFamily="34" charset="0"/>
              </a:rPr>
              <a:t>ポインタを使ったリストの実現例</a:t>
            </a:r>
          </a:p>
        </p:txBody>
      </p:sp>
      <p:sp>
        <p:nvSpPr>
          <p:cNvPr id="73736" name="Rectangle 34"/>
          <p:cNvSpPr>
            <a:spLocks noChangeArrowheads="1"/>
          </p:cNvSpPr>
          <p:nvPr/>
        </p:nvSpPr>
        <p:spPr bwMode="auto">
          <a:xfrm>
            <a:off x="2667000" y="3962400"/>
            <a:ext cx="1524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3737" name="Line 35"/>
          <p:cNvSpPr>
            <a:spLocks noChangeShapeType="1"/>
          </p:cNvSpPr>
          <p:nvPr/>
        </p:nvSpPr>
        <p:spPr bwMode="auto">
          <a:xfrm>
            <a:off x="3429000" y="3962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3738" name="Line 36"/>
          <p:cNvSpPr>
            <a:spLocks noChangeShapeType="1"/>
          </p:cNvSpPr>
          <p:nvPr/>
        </p:nvSpPr>
        <p:spPr bwMode="auto">
          <a:xfrm>
            <a:off x="3886200" y="41910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3739" name="Rectangle 37"/>
          <p:cNvSpPr>
            <a:spLocks noChangeArrowheads="1"/>
          </p:cNvSpPr>
          <p:nvPr/>
        </p:nvSpPr>
        <p:spPr bwMode="auto">
          <a:xfrm>
            <a:off x="4800600" y="3962400"/>
            <a:ext cx="1524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3740" name="Line 38"/>
          <p:cNvSpPr>
            <a:spLocks noChangeShapeType="1"/>
          </p:cNvSpPr>
          <p:nvPr/>
        </p:nvSpPr>
        <p:spPr bwMode="auto">
          <a:xfrm>
            <a:off x="5562600" y="3962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3741" name="Line 39"/>
          <p:cNvSpPr>
            <a:spLocks noChangeShapeType="1"/>
          </p:cNvSpPr>
          <p:nvPr/>
        </p:nvSpPr>
        <p:spPr bwMode="auto">
          <a:xfrm>
            <a:off x="6019800" y="41910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3742" name="Rectangle 40"/>
          <p:cNvSpPr>
            <a:spLocks noChangeArrowheads="1"/>
          </p:cNvSpPr>
          <p:nvPr/>
        </p:nvSpPr>
        <p:spPr bwMode="auto">
          <a:xfrm>
            <a:off x="6934200" y="3962400"/>
            <a:ext cx="1524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3743" name="Line 41"/>
          <p:cNvSpPr>
            <a:spLocks noChangeShapeType="1"/>
          </p:cNvSpPr>
          <p:nvPr/>
        </p:nvSpPr>
        <p:spPr bwMode="auto">
          <a:xfrm>
            <a:off x="7696200" y="3962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3744" name="AutoShape 43"/>
          <p:cNvSpPr>
            <a:spLocks/>
          </p:cNvSpPr>
          <p:nvPr/>
        </p:nvSpPr>
        <p:spPr bwMode="auto">
          <a:xfrm rot="5400000">
            <a:off x="1600200" y="4343400"/>
            <a:ext cx="152400" cy="762000"/>
          </a:xfrm>
          <a:prstGeom prst="righ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3745" name="Text Box 44"/>
          <p:cNvSpPr txBox="1">
            <a:spLocks noChangeArrowheads="1"/>
          </p:cNvSpPr>
          <p:nvPr/>
        </p:nvSpPr>
        <p:spPr bwMode="auto">
          <a:xfrm>
            <a:off x="1219200" y="4876800"/>
            <a:ext cx="14157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ポインタ</a:t>
            </a:r>
          </a:p>
          <a:p>
            <a:pPr eaLnBrk="1" hangingPunct="1">
              <a:spcBef>
                <a:spcPct val="0"/>
              </a:spcBef>
              <a:buFontTx/>
              <a:buNone/>
            </a:pPr>
            <a:r>
              <a:rPr lang="ja-JP" altLang="en-US" sz="2400" dirty="0">
                <a:latin typeface="Calibri" panose="020F0502020204030204" pitchFamily="34" charset="0"/>
                <a:cs typeface="Calibri" panose="020F0502020204030204" pitchFamily="34" charset="0"/>
              </a:rPr>
              <a:t>部分</a:t>
            </a:r>
          </a:p>
        </p:txBody>
      </p:sp>
      <p:sp>
        <p:nvSpPr>
          <p:cNvPr id="73746" name="AutoShape 45"/>
          <p:cNvSpPr>
            <a:spLocks/>
          </p:cNvSpPr>
          <p:nvPr/>
        </p:nvSpPr>
        <p:spPr bwMode="auto">
          <a:xfrm rot="5400000">
            <a:off x="762000" y="4343400"/>
            <a:ext cx="152400" cy="762000"/>
          </a:xfrm>
          <a:prstGeom prst="righ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3747" name="Text Box 46"/>
          <p:cNvSpPr txBox="1">
            <a:spLocks noChangeArrowheads="1"/>
          </p:cNvSpPr>
          <p:nvPr/>
        </p:nvSpPr>
        <p:spPr bwMode="auto">
          <a:xfrm>
            <a:off x="214313" y="4876800"/>
            <a:ext cx="11079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データ</a:t>
            </a:r>
          </a:p>
          <a:p>
            <a:pPr eaLnBrk="1" hangingPunct="1">
              <a:spcBef>
                <a:spcPct val="0"/>
              </a:spcBef>
              <a:buFontTx/>
              <a:buNone/>
            </a:pPr>
            <a:r>
              <a:rPr lang="ja-JP" altLang="en-US" sz="2400" dirty="0">
                <a:latin typeface="Calibri" panose="020F0502020204030204" pitchFamily="34" charset="0"/>
                <a:cs typeface="Calibri" panose="020F0502020204030204" pitchFamily="34" charset="0"/>
              </a:rPr>
              <a:t>部分</a:t>
            </a:r>
          </a:p>
        </p:txBody>
      </p:sp>
      <p:sp>
        <p:nvSpPr>
          <p:cNvPr id="73748" name="AutoShape 47"/>
          <p:cNvSpPr>
            <a:spLocks/>
          </p:cNvSpPr>
          <p:nvPr/>
        </p:nvSpPr>
        <p:spPr bwMode="auto">
          <a:xfrm rot="5400000">
            <a:off x="1219200" y="4953000"/>
            <a:ext cx="152400" cy="1981200"/>
          </a:xfrm>
          <a:prstGeom prst="rightBrace">
            <a:avLst>
              <a:gd name="adj1" fmla="val 108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3749" name="Text Box 48"/>
          <p:cNvSpPr txBox="1">
            <a:spLocks noChangeArrowheads="1"/>
          </p:cNvSpPr>
          <p:nvPr/>
        </p:nvSpPr>
        <p:spPr bwMode="auto">
          <a:xfrm>
            <a:off x="304800" y="6116638"/>
            <a:ext cx="20313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１つの構造体</a:t>
            </a:r>
          </a:p>
        </p:txBody>
      </p:sp>
      <p:sp>
        <p:nvSpPr>
          <p:cNvPr id="73750" name="Text Box 50"/>
          <p:cNvSpPr txBox="1">
            <a:spLocks noChangeArrowheads="1"/>
          </p:cNvSpPr>
          <p:nvPr/>
        </p:nvSpPr>
        <p:spPr bwMode="auto">
          <a:xfrm>
            <a:off x="503238" y="4022725"/>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データ</a:t>
            </a:r>
          </a:p>
        </p:txBody>
      </p:sp>
      <p:sp>
        <p:nvSpPr>
          <p:cNvPr id="73751" name="Text Box 51"/>
          <p:cNvSpPr txBox="1">
            <a:spLocks noChangeArrowheads="1"/>
          </p:cNvSpPr>
          <p:nvPr/>
        </p:nvSpPr>
        <p:spPr bwMode="auto">
          <a:xfrm>
            <a:off x="2636838" y="4022725"/>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データ</a:t>
            </a:r>
          </a:p>
        </p:txBody>
      </p:sp>
      <p:sp>
        <p:nvSpPr>
          <p:cNvPr id="73752" name="Text Box 52"/>
          <p:cNvSpPr txBox="1">
            <a:spLocks noChangeArrowheads="1"/>
          </p:cNvSpPr>
          <p:nvPr/>
        </p:nvSpPr>
        <p:spPr bwMode="auto">
          <a:xfrm>
            <a:off x="4770438" y="4022725"/>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データ</a:t>
            </a:r>
          </a:p>
        </p:txBody>
      </p:sp>
      <p:sp>
        <p:nvSpPr>
          <p:cNvPr id="73753" name="Text Box 53"/>
          <p:cNvSpPr txBox="1">
            <a:spLocks noChangeArrowheads="1"/>
          </p:cNvSpPr>
          <p:nvPr/>
        </p:nvSpPr>
        <p:spPr bwMode="auto">
          <a:xfrm>
            <a:off x="6904038" y="4022725"/>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データ</a:t>
            </a:r>
          </a:p>
        </p:txBody>
      </p:sp>
      <p:sp>
        <p:nvSpPr>
          <p:cNvPr id="73754" name="Text Box 54"/>
          <p:cNvSpPr txBox="1">
            <a:spLocks noChangeArrowheads="1"/>
          </p:cNvSpPr>
          <p:nvPr/>
        </p:nvSpPr>
        <p:spPr bwMode="auto">
          <a:xfrm>
            <a:off x="7620000" y="3962400"/>
            <a:ext cx="8402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NULL</a:t>
            </a:r>
          </a:p>
        </p:txBody>
      </p:sp>
      <p:sp>
        <p:nvSpPr>
          <p:cNvPr id="73755" name="Text Box 55"/>
          <p:cNvSpPr txBox="1">
            <a:spLocks noChangeArrowheads="1"/>
          </p:cNvSpPr>
          <p:nvPr/>
        </p:nvSpPr>
        <p:spPr bwMode="auto">
          <a:xfrm>
            <a:off x="6189663" y="4876800"/>
            <a:ext cx="326243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NULL</a:t>
            </a:r>
            <a:r>
              <a:rPr lang="ja-JP" altLang="en-US" sz="2400" dirty="0">
                <a:latin typeface="Calibri" panose="020F0502020204030204" pitchFamily="34" charset="0"/>
                <a:cs typeface="Calibri" panose="020F0502020204030204" pitchFamily="34" charset="0"/>
              </a:rPr>
              <a:t>で，リストの</a:t>
            </a:r>
          </a:p>
          <a:p>
            <a:pPr eaLnBrk="1" hangingPunct="1">
              <a:spcBef>
                <a:spcPct val="0"/>
              </a:spcBef>
              <a:buFontTx/>
              <a:buNone/>
            </a:pPr>
            <a:r>
              <a:rPr lang="ja-JP" altLang="en-US" sz="2400" dirty="0">
                <a:latin typeface="Calibri" panose="020F0502020204030204" pitchFamily="34" charset="0"/>
                <a:cs typeface="Calibri" panose="020F0502020204030204" pitchFamily="34" charset="0"/>
              </a:rPr>
              <a:t>末端であることを表す</a:t>
            </a:r>
          </a:p>
        </p:txBody>
      </p:sp>
      <p:sp>
        <p:nvSpPr>
          <p:cNvPr id="73756"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F7F63C9-24B3-4F98-8815-14F38CEBF19A}" type="slidenum">
              <a:rPr lang="en-US" altLang="ja-JP">
                <a:latin typeface="Calibri" panose="020F0502020204030204" pitchFamily="34" charset="0"/>
                <a:ea typeface="メイリオ" panose="020B0604030504040204" pitchFamily="50" charset="-128"/>
              </a:rPr>
              <a:pPr/>
              <a:t>35</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079320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85800" y="0"/>
            <a:ext cx="7772400" cy="914400"/>
          </a:xfrm>
        </p:spPr>
        <p:txBody>
          <a:bodyPr/>
          <a:lstStyle/>
          <a:p>
            <a:pPr eaLnBrk="1" hangingPunct="1"/>
            <a:r>
              <a:rPr lang="ja-JP" altLang="en-US"/>
              <a:t>リストの例</a:t>
            </a:r>
          </a:p>
        </p:txBody>
      </p:sp>
      <p:sp>
        <p:nvSpPr>
          <p:cNvPr id="75779" name="Text Box 4"/>
          <p:cNvSpPr txBox="1">
            <a:spLocks noChangeArrowheads="1"/>
          </p:cNvSpPr>
          <p:nvPr/>
        </p:nvSpPr>
        <p:spPr bwMode="auto">
          <a:xfrm>
            <a:off x="457200" y="1579563"/>
            <a:ext cx="3539495" cy="4893647"/>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en-US" altLang="ja-JP" sz="2400" dirty="0">
              <a:latin typeface="Calibri" panose="020F0502020204030204" pitchFamily="34" charset="0"/>
              <a:cs typeface="Calibri" panose="020F0502020204030204" pitchFamily="34" charset="0"/>
            </a:endParaRP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a:solidFill>
                  <a:schemeClr val="tx2"/>
                </a:solidFill>
                <a:latin typeface="Calibri" panose="020F0502020204030204" pitchFamily="34" charset="0"/>
                <a:cs typeface="Calibri" panose="020F0502020204030204" pitchFamily="34" charset="0"/>
              </a:rPr>
              <a:t>Person</a:t>
            </a:r>
            <a:r>
              <a:rPr lang="en-US" altLang="ja-JP" sz="24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char name[20];</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int</a:t>
            </a:r>
            <a:r>
              <a:rPr lang="en-US" altLang="ja-JP" sz="2400" dirty="0">
                <a:latin typeface="Calibri" panose="020F0502020204030204" pitchFamily="34" charset="0"/>
                <a:cs typeface="Calibri" panose="020F0502020204030204" pitchFamily="34" charset="0"/>
              </a:rPr>
              <a:t> age;</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char address[40];</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PersonNode</a:t>
            </a:r>
            <a:r>
              <a:rPr lang="en-US" altLang="ja-JP" sz="24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Person </a:t>
            </a:r>
            <a:r>
              <a:rPr lang="en-US" altLang="ja-JP" sz="2400" dirty="0">
                <a:latin typeface="Calibri" panose="020F0502020204030204" pitchFamily="34" charset="0"/>
                <a:cs typeface="Calibri" panose="020F0502020204030204" pitchFamily="34" charset="0"/>
              </a:rPr>
              <a:t>person;</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PersonNode</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a:latin typeface="Calibri" panose="020F0502020204030204" pitchFamily="34" charset="0"/>
                <a:cs typeface="Calibri" panose="020F0502020204030204" pitchFamily="34" charset="0"/>
              </a:rPr>
              <a:t>next;</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PersonList</a:t>
            </a:r>
            <a:r>
              <a:rPr lang="en-US" altLang="ja-JP" sz="2400" dirty="0">
                <a:latin typeface="Calibri" panose="020F0502020204030204" pitchFamily="34" charset="0"/>
                <a:cs typeface="Calibri" panose="020F0502020204030204" pitchFamily="34" charset="0"/>
              </a:rPr>
              <a:t> {</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PersonNode</a:t>
            </a:r>
            <a:r>
              <a:rPr lang="en-US" altLang="ja-JP" sz="2400" dirty="0">
                <a:solidFill>
                  <a:schemeClr val="tx2"/>
                </a:solidFill>
                <a:latin typeface="Calibri" panose="020F0502020204030204" pitchFamily="34" charset="0"/>
                <a:cs typeface="Calibri" panose="020F0502020204030204" pitchFamily="34" charset="0"/>
              </a:rPr>
              <a:t>*</a:t>
            </a:r>
            <a:r>
              <a:rPr lang="en-US" altLang="ja-JP" sz="2400" dirty="0">
                <a:latin typeface="Calibri" panose="020F0502020204030204" pitchFamily="34" charset="0"/>
                <a:cs typeface="Calibri" panose="020F0502020204030204" pitchFamily="34" charset="0"/>
              </a:rPr>
              <a:t> top;</a:t>
            </a:r>
          </a:p>
          <a:p>
            <a:pPr eaLnBrk="1" hangingPunct="1">
              <a:spcBef>
                <a:spcPct val="0"/>
              </a:spcBef>
              <a:buFontTx/>
              <a:buNone/>
            </a:pPr>
            <a:r>
              <a:rPr lang="en-US" altLang="ja-JP" sz="2400" dirty="0">
                <a:latin typeface="Calibri" panose="020F0502020204030204" pitchFamily="34" charset="0"/>
                <a:cs typeface="Calibri" panose="020F0502020204030204" pitchFamily="34" charset="0"/>
              </a:rPr>
              <a:t>};</a:t>
            </a:r>
          </a:p>
        </p:txBody>
      </p:sp>
      <p:sp>
        <p:nvSpPr>
          <p:cNvPr id="75780" name="Rectangle 6"/>
          <p:cNvSpPr>
            <a:spLocks noChangeArrowheads="1"/>
          </p:cNvSpPr>
          <p:nvPr/>
        </p:nvSpPr>
        <p:spPr bwMode="auto">
          <a:xfrm>
            <a:off x="4038600" y="3048000"/>
            <a:ext cx="2286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5781" name="Line 7"/>
          <p:cNvSpPr>
            <a:spLocks noChangeShapeType="1"/>
          </p:cNvSpPr>
          <p:nvPr/>
        </p:nvSpPr>
        <p:spPr bwMode="auto">
          <a:xfrm>
            <a:off x="5789613" y="3048000"/>
            <a:ext cx="1587"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5782" name="Line 8"/>
          <p:cNvSpPr>
            <a:spLocks noChangeShapeType="1"/>
          </p:cNvSpPr>
          <p:nvPr/>
        </p:nvSpPr>
        <p:spPr bwMode="auto">
          <a:xfrm>
            <a:off x="6324600" y="3276600"/>
            <a:ext cx="457200"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5783" name="Rectangle 9"/>
          <p:cNvSpPr>
            <a:spLocks noChangeArrowheads="1"/>
          </p:cNvSpPr>
          <p:nvPr/>
        </p:nvSpPr>
        <p:spPr bwMode="auto">
          <a:xfrm>
            <a:off x="6781800" y="3048000"/>
            <a:ext cx="22098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5784" name="Line 10"/>
          <p:cNvSpPr>
            <a:spLocks noChangeShapeType="1"/>
          </p:cNvSpPr>
          <p:nvPr/>
        </p:nvSpPr>
        <p:spPr bwMode="auto">
          <a:xfrm>
            <a:off x="8456613" y="3048000"/>
            <a:ext cx="1587"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5785" name="Rectangle 13"/>
          <p:cNvSpPr>
            <a:spLocks noChangeArrowheads="1"/>
          </p:cNvSpPr>
          <p:nvPr/>
        </p:nvSpPr>
        <p:spPr bwMode="auto">
          <a:xfrm>
            <a:off x="4495800" y="1524000"/>
            <a:ext cx="7620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5786" name="Line 14"/>
          <p:cNvSpPr>
            <a:spLocks noChangeShapeType="1"/>
          </p:cNvSpPr>
          <p:nvPr/>
        </p:nvSpPr>
        <p:spPr bwMode="auto">
          <a:xfrm flipH="1">
            <a:off x="4191000" y="1981200"/>
            <a:ext cx="6858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5787" name="Text Box 15"/>
          <p:cNvSpPr txBox="1">
            <a:spLocks noChangeArrowheads="1"/>
          </p:cNvSpPr>
          <p:nvPr/>
        </p:nvSpPr>
        <p:spPr bwMode="auto">
          <a:xfrm>
            <a:off x="3962400" y="3071813"/>
            <a:ext cx="17738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800" dirty="0">
                <a:solidFill>
                  <a:srgbClr val="006600"/>
                </a:solidFill>
                <a:latin typeface="Calibri" panose="020F0502020204030204" pitchFamily="34" charset="0"/>
                <a:cs typeface="Calibri" panose="020F0502020204030204" pitchFamily="34" charset="0"/>
              </a:rPr>
              <a:t>Bill 32 </a:t>
            </a:r>
            <a:r>
              <a:rPr lang="en-US" altLang="ja-JP" sz="1800" dirty="0" err="1">
                <a:solidFill>
                  <a:srgbClr val="006600"/>
                </a:solidFill>
                <a:latin typeface="Calibri" panose="020F0502020204030204" pitchFamily="34" charset="0"/>
                <a:cs typeface="Calibri" panose="020F0502020204030204" pitchFamily="34" charset="0"/>
              </a:rPr>
              <a:t>HongKong</a:t>
            </a:r>
            <a:endParaRPr lang="en-US" altLang="ja-JP" sz="1800" dirty="0">
              <a:solidFill>
                <a:srgbClr val="006600"/>
              </a:solidFill>
              <a:latin typeface="Calibri" panose="020F0502020204030204" pitchFamily="34" charset="0"/>
              <a:cs typeface="Calibri" panose="020F0502020204030204" pitchFamily="34" charset="0"/>
            </a:endParaRPr>
          </a:p>
        </p:txBody>
      </p:sp>
      <p:sp>
        <p:nvSpPr>
          <p:cNvPr id="75788" name="Text Box 16"/>
          <p:cNvSpPr txBox="1">
            <a:spLocks noChangeArrowheads="1"/>
          </p:cNvSpPr>
          <p:nvPr/>
        </p:nvSpPr>
        <p:spPr bwMode="auto">
          <a:xfrm>
            <a:off x="6705600" y="3071813"/>
            <a:ext cx="17073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800" dirty="0">
                <a:solidFill>
                  <a:srgbClr val="006600"/>
                </a:solidFill>
                <a:latin typeface="Calibri" panose="020F0502020204030204" pitchFamily="34" charset="0"/>
                <a:cs typeface="Calibri" panose="020F0502020204030204" pitchFamily="34" charset="0"/>
              </a:rPr>
              <a:t>Ken 20 </a:t>
            </a:r>
            <a:r>
              <a:rPr lang="en-US" altLang="ja-JP" sz="1800" dirty="0" err="1">
                <a:solidFill>
                  <a:srgbClr val="006600"/>
                </a:solidFill>
                <a:latin typeface="Calibri" panose="020F0502020204030204" pitchFamily="34" charset="0"/>
                <a:cs typeface="Calibri" panose="020F0502020204030204" pitchFamily="34" charset="0"/>
              </a:rPr>
              <a:t>NewYork</a:t>
            </a:r>
            <a:endParaRPr lang="en-US" altLang="ja-JP" sz="1800" dirty="0">
              <a:solidFill>
                <a:srgbClr val="006600"/>
              </a:solidFill>
              <a:latin typeface="Calibri" panose="020F0502020204030204" pitchFamily="34" charset="0"/>
              <a:cs typeface="Calibri" panose="020F0502020204030204" pitchFamily="34" charset="0"/>
            </a:endParaRPr>
          </a:p>
        </p:txBody>
      </p:sp>
      <p:sp>
        <p:nvSpPr>
          <p:cNvPr id="75789" name="Text Box 17"/>
          <p:cNvSpPr txBox="1">
            <a:spLocks noChangeArrowheads="1"/>
          </p:cNvSpPr>
          <p:nvPr/>
        </p:nvSpPr>
        <p:spPr bwMode="auto">
          <a:xfrm>
            <a:off x="4419600" y="1600200"/>
            <a:ext cx="11079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800" dirty="0">
                <a:solidFill>
                  <a:srgbClr val="006600"/>
                </a:solidFill>
                <a:latin typeface="Calibri" panose="020F0502020204030204" pitchFamily="34" charset="0"/>
                <a:cs typeface="Calibri" panose="020F0502020204030204" pitchFamily="34" charset="0"/>
              </a:rPr>
              <a:t>ポインタ</a:t>
            </a:r>
          </a:p>
        </p:txBody>
      </p:sp>
      <p:sp>
        <p:nvSpPr>
          <p:cNvPr id="75790" name="Text Box 18"/>
          <p:cNvSpPr txBox="1">
            <a:spLocks noChangeArrowheads="1"/>
          </p:cNvSpPr>
          <p:nvPr/>
        </p:nvSpPr>
        <p:spPr bwMode="auto">
          <a:xfrm>
            <a:off x="5743575" y="3062288"/>
            <a:ext cx="11079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800" dirty="0">
                <a:solidFill>
                  <a:srgbClr val="006600"/>
                </a:solidFill>
                <a:latin typeface="Calibri" panose="020F0502020204030204" pitchFamily="34" charset="0"/>
                <a:cs typeface="Calibri" panose="020F0502020204030204" pitchFamily="34" charset="0"/>
              </a:rPr>
              <a:t>ポインタ</a:t>
            </a:r>
          </a:p>
        </p:txBody>
      </p:sp>
      <p:sp>
        <p:nvSpPr>
          <p:cNvPr id="75791" name="Text Box 19"/>
          <p:cNvSpPr txBox="1">
            <a:spLocks noChangeArrowheads="1"/>
          </p:cNvSpPr>
          <p:nvPr/>
        </p:nvSpPr>
        <p:spPr bwMode="auto">
          <a:xfrm>
            <a:off x="8382000" y="3062288"/>
            <a:ext cx="6767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800" dirty="0">
                <a:solidFill>
                  <a:srgbClr val="006600"/>
                </a:solidFill>
                <a:latin typeface="Calibri" panose="020F0502020204030204" pitchFamily="34" charset="0"/>
                <a:cs typeface="Calibri" panose="020F0502020204030204" pitchFamily="34" charset="0"/>
              </a:rPr>
              <a:t>NULL</a:t>
            </a:r>
          </a:p>
        </p:txBody>
      </p:sp>
      <p:sp>
        <p:nvSpPr>
          <p:cNvPr id="75792" name="Text Box 20"/>
          <p:cNvSpPr txBox="1">
            <a:spLocks noChangeArrowheads="1"/>
          </p:cNvSpPr>
          <p:nvPr/>
        </p:nvSpPr>
        <p:spPr bwMode="auto">
          <a:xfrm>
            <a:off x="5486400" y="1219200"/>
            <a:ext cx="229877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構造体</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PersonList</a:t>
            </a:r>
            <a:endParaRPr lang="en-US" altLang="ja-JP" sz="2400" dirty="0">
              <a:latin typeface="Calibri" panose="020F0502020204030204" pitchFamily="34" charset="0"/>
              <a:cs typeface="Calibri" panose="020F0502020204030204" pitchFamily="34" charset="0"/>
            </a:endParaRPr>
          </a:p>
        </p:txBody>
      </p:sp>
      <p:sp>
        <p:nvSpPr>
          <p:cNvPr id="75793" name="AutoShape 21"/>
          <p:cNvSpPr>
            <a:spLocks/>
          </p:cNvSpPr>
          <p:nvPr/>
        </p:nvSpPr>
        <p:spPr bwMode="auto">
          <a:xfrm rot="5400000">
            <a:off x="4838700" y="2933700"/>
            <a:ext cx="228600" cy="1676400"/>
          </a:xfrm>
          <a:prstGeom prst="rightBrace">
            <a:avLst>
              <a:gd name="adj1" fmla="val 61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5794" name="AutoShape 22"/>
          <p:cNvSpPr>
            <a:spLocks/>
          </p:cNvSpPr>
          <p:nvPr/>
        </p:nvSpPr>
        <p:spPr bwMode="auto">
          <a:xfrm rot="5400000">
            <a:off x="7505700" y="2933700"/>
            <a:ext cx="228600" cy="1676400"/>
          </a:xfrm>
          <a:prstGeom prst="rightBrace">
            <a:avLst>
              <a:gd name="adj1" fmla="val 61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5795" name="Text Box 23"/>
          <p:cNvSpPr txBox="1">
            <a:spLocks noChangeArrowheads="1"/>
          </p:cNvSpPr>
          <p:nvPr/>
        </p:nvSpPr>
        <p:spPr bwMode="auto">
          <a:xfrm>
            <a:off x="4114800" y="3825875"/>
            <a:ext cx="18210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構造体</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Person</a:t>
            </a:r>
          </a:p>
        </p:txBody>
      </p:sp>
      <p:sp>
        <p:nvSpPr>
          <p:cNvPr id="75796" name="Text Box 24"/>
          <p:cNvSpPr txBox="1">
            <a:spLocks noChangeArrowheads="1"/>
          </p:cNvSpPr>
          <p:nvPr/>
        </p:nvSpPr>
        <p:spPr bwMode="auto">
          <a:xfrm>
            <a:off x="6781800" y="3825875"/>
            <a:ext cx="18210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構造体</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Person</a:t>
            </a:r>
          </a:p>
        </p:txBody>
      </p:sp>
      <p:sp>
        <p:nvSpPr>
          <p:cNvPr id="75797" name="AutoShape 26"/>
          <p:cNvSpPr>
            <a:spLocks/>
          </p:cNvSpPr>
          <p:nvPr/>
        </p:nvSpPr>
        <p:spPr bwMode="auto">
          <a:xfrm rot="5400000">
            <a:off x="5105400" y="3810000"/>
            <a:ext cx="228600" cy="2209800"/>
          </a:xfrm>
          <a:prstGeom prst="rightBrace">
            <a:avLst>
              <a:gd name="adj1" fmla="val 805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5798" name="AutoShape 27"/>
          <p:cNvSpPr>
            <a:spLocks/>
          </p:cNvSpPr>
          <p:nvPr/>
        </p:nvSpPr>
        <p:spPr bwMode="auto">
          <a:xfrm rot="5400000">
            <a:off x="7848600" y="3810000"/>
            <a:ext cx="228600" cy="2209800"/>
          </a:xfrm>
          <a:prstGeom prst="rightBrace">
            <a:avLst>
              <a:gd name="adj1" fmla="val 805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5799" name="Text Box 28"/>
          <p:cNvSpPr txBox="1">
            <a:spLocks noChangeArrowheads="1"/>
          </p:cNvSpPr>
          <p:nvPr/>
        </p:nvSpPr>
        <p:spPr bwMode="auto">
          <a:xfrm>
            <a:off x="4114800" y="4953000"/>
            <a:ext cx="24879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構造体</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PersonNode</a:t>
            </a:r>
            <a:endParaRPr lang="en-US" altLang="ja-JP" sz="2400" dirty="0">
              <a:latin typeface="Calibri" panose="020F0502020204030204" pitchFamily="34" charset="0"/>
              <a:cs typeface="Calibri" panose="020F0502020204030204" pitchFamily="34" charset="0"/>
            </a:endParaRPr>
          </a:p>
        </p:txBody>
      </p:sp>
      <p:sp>
        <p:nvSpPr>
          <p:cNvPr id="75800" name="Text Box 29"/>
          <p:cNvSpPr txBox="1">
            <a:spLocks noChangeArrowheads="1"/>
          </p:cNvSpPr>
          <p:nvPr/>
        </p:nvSpPr>
        <p:spPr bwMode="auto">
          <a:xfrm>
            <a:off x="6665913" y="4953000"/>
            <a:ext cx="24879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構造体</a:t>
            </a:r>
          </a:p>
          <a:p>
            <a:pPr eaLnBrk="1" hangingPunct="1">
              <a:spcBef>
                <a:spcPct val="0"/>
              </a:spcBef>
              <a:buFontTx/>
              <a:buNone/>
            </a:pPr>
            <a:r>
              <a:rPr lang="en-US" altLang="ja-JP" sz="2400" dirty="0" err="1">
                <a:latin typeface="Calibri" panose="020F0502020204030204" pitchFamily="34" charset="0"/>
                <a:cs typeface="Calibri" panose="020F0502020204030204" pitchFamily="34" charset="0"/>
              </a:rPr>
              <a:t>struct</a:t>
            </a: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PersonNode</a:t>
            </a:r>
            <a:endParaRPr lang="en-US" altLang="ja-JP" sz="2400" dirty="0">
              <a:latin typeface="Calibri" panose="020F0502020204030204" pitchFamily="34" charset="0"/>
              <a:cs typeface="Calibri" panose="020F0502020204030204" pitchFamily="34" charset="0"/>
            </a:endParaRPr>
          </a:p>
        </p:txBody>
      </p:sp>
      <p:sp>
        <p:nvSpPr>
          <p:cNvPr id="75801"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D90A3E8-4AA9-4F15-940F-C38E815FE49F}" type="slidenum">
              <a:rPr lang="en-US" altLang="ja-JP">
                <a:latin typeface="Calibri" panose="020F0502020204030204" pitchFamily="34" charset="0"/>
                <a:ea typeface="メイリオ" panose="020B0604030504040204" pitchFamily="50" charset="-128"/>
              </a:rPr>
              <a:pPr/>
              <a:t>36</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527765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228600"/>
            <a:ext cx="7772400" cy="990600"/>
          </a:xfrm>
        </p:spPr>
        <p:txBody>
          <a:bodyPr/>
          <a:lstStyle/>
          <a:p>
            <a:pPr eaLnBrk="1" hangingPunct="1"/>
            <a:r>
              <a:rPr lang="ja-JP" altLang="en-US">
                <a:solidFill>
                  <a:srgbClr val="FF0000"/>
                </a:solidFill>
              </a:rPr>
              <a:t>リストの辿り</a:t>
            </a:r>
          </a:p>
        </p:txBody>
      </p:sp>
      <p:sp>
        <p:nvSpPr>
          <p:cNvPr id="77827" name="Rectangle 3"/>
          <p:cNvSpPr>
            <a:spLocks noGrp="1" noChangeArrowheads="1"/>
          </p:cNvSpPr>
          <p:nvPr>
            <p:ph type="body" idx="1"/>
          </p:nvPr>
        </p:nvSpPr>
        <p:spPr>
          <a:xfrm>
            <a:off x="990600" y="4572000"/>
            <a:ext cx="7239000" cy="2209800"/>
          </a:xfrm>
          <a:ln>
            <a:solidFill>
              <a:srgbClr val="006600"/>
            </a:solidFill>
            <a:miter lim="800000"/>
            <a:headEnd/>
            <a:tailEnd/>
          </a:ln>
        </p:spPr>
        <p:txBody>
          <a:bodyPr/>
          <a:lstStyle/>
          <a:p>
            <a:pPr eaLnBrk="1" hangingPunct="1">
              <a:lnSpc>
                <a:spcPct val="90000"/>
              </a:lnSpc>
              <a:spcBef>
                <a:spcPct val="0"/>
              </a:spcBef>
              <a:buFontTx/>
              <a:buNone/>
            </a:pPr>
            <a:r>
              <a:rPr lang="en-US" altLang="ja-JP" sz="2800"/>
              <a:t>	</a:t>
            </a:r>
            <a:r>
              <a:rPr lang="en-US" altLang="ja-JP" sz="2800">
                <a:solidFill>
                  <a:schemeClr val="tx2"/>
                </a:solidFill>
              </a:rPr>
              <a:t>current = a-&gt;top</a:t>
            </a:r>
            <a:r>
              <a:rPr lang="en-US" altLang="ja-JP" sz="2800"/>
              <a:t>;</a:t>
            </a:r>
          </a:p>
          <a:p>
            <a:pPr eaLnBrk="1" hangingPunct="1">
              <a:lnSpc>
                <a:spcPct val="90000"/>
              </a:lnSpc>
              <a:spcBef>
                <a:spcPct val="0"/>
              </a:spcBef>
              <a:buFontTx/>
              <a:buNone/>
            </a:pPr>
            <a:r>
              <a:rPr lang="en-US" altLang="ja-JP" sz="2800"/>
              <a:t>	</a:t>
            </a:r>
            <a:r>
              <a:rPr lang="en-US" altLang="ja-JP" sz="2800">
                <a:solidFill>
                  <a:schemeClr val="tx2"/>
                </a:solidFill>
              </a:rPr>
              <a:t>do {</a:t>
            </a:r>
          </a:p>
          <a:p>
            <a:pPr eaLnBrk="1" hangingPunct="1">
              <a:lnSpc>
                <a:spcPct val="90000"/>
              </a:lnSpc>
              <a:spcBef>
                <a:spcPct val="0"/>
              </a:spcBef>
              <a:buFontTx/>
              <a:buNone/>
            </a:pPr>
            <a:r>
              <a:rPr lang="en-US" altLang="ja-JP" sz="2800"/>
              <a:t>		print_person( &amp;(current-&gt;person) );</a:t>
            </a:r>
          </a:p>
          <a:p>
            <a:pPr eaLnBrk="1" hangingPunct="1">
              <a:lnSpc>
                <a:spcPct val="90000"/>
              </a:lnSpc>
              <a:spcBef>
                <a:spcPct val="0"/>
              </a:spcBef>
              <a:buFontTx/>
              <a:buNone/>
            </a:pPr>
            <a:r>
              <a:rPr lang="en-US" altLang="ja-JP" sz="2800"/>
              <a:t>		</a:t>
            </a:r>
            <a:r>
              <a:rPr lang="en-US" altLang="ja-JP" sz="2800">
                <a:solidFill>
                  <a:schemeClr val="tx2"/>
                </a:solidFill>
              </a:rPr>
              <a:t>current = current-&gt;next</a:t>
            </a:r>
            <a:r>
              <a:rPr lang="en-US" altLang="ja-JP" sz="2800"/>
              <a:t>; </a:t>
            </a:r>
          </a:p>
          <a:p>
            <a:pPr eaLnBrk="1" hangingPunct="1">
              <a:lnSpc>
                <a:spcPct val="90000"/>
              </a:lnSpc>
              <a:spcBef>
                <a:spcPct val="0"/>
              </a:spcBef>
              <a:buFontTx/>
              <a:buNone/>
            </a:pPr>
            <a:r>
              <a:rPr lang="en-US" altLang="ja-JP" sz="2800"/>
              <a:t>	</a:t>
            </a:r>
            <a:r>
              <a:rPr lang="en-US" altLang="ja-JP" sz="2800">
                <a:solidFill>
                  <a:schemeClr val="tx2"/>
                </a:solidFill>
              </a:rPr>
              <a:t>}</a:t>
            </a:r>
            <a:r>
              <a:rPr lang="en-US" altLang="ja-JP" sz="2800"/>
              <a:t> </a:t>
            </a:r>
            <a:r>
              <a:rPr lang="en-US" altLang="ja-JP" sz="2800">
                <a:solidFill>
                  <a:schemeClr val="tx2"/>
                </a:solidFill>
              </a:rPr>
              <a:t>while( current != NULL )</a:t>
            </a:r>
            <a:r>
              <a:rPr lang="en-US" altLang="ja-JP" sz="2800"/>
              <a:t>;</a:t>
            </a:r>
            <a:endParaRPr lang="en-US" altLang="ja-JP" sz="4000">
              <a:solidFill>
                <a:srgbClr val="0F006C"/>
              </a:solidFill>
            </a:endParaRPr>
          </a:p>
        </p:txBody>
      </p:sp>
      <p:sp>
        <p:nvSpPr>
          <p:cNvPr id="77828" name="Rectangle 4"/>
          <p:cNvSpPr>
            <a:spLocks noChangeArrowheads="1"/>
          </p:cNvSpPr>
          <p:nvPr/>
        </p:nvSpPr>
        <p:spPr bwMode="auto">
          <a:xfrm>
            <a:off x="1400175" y="2133600"/>
            <a:ext cx="2703992"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7829" name="Line 5"/>
          <p:cNvSpPr>
            <a:spLocks noChangeShapeType="1"/>
          </p:cNvSpPr>
          <p:nvPr/>
        </p:nvSpPr>
        <p:spPr bwMode="auto">
          <a:xfrm>
            <a:off x="3151188" y="2133600"/>
            <a:ext cx="1587"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7830" name="Line 6"/>
          <p:cNvSpPr>
            <a:spLocks noChangeShapeType="1"/>
          </p:cNvSpPr>
          <p:nvPr/>
        </p:nvSpPr>
        <p:spPr bwMode="auto">
          <a:xfrm>
            <a:off x="4038600" y="2362200"/>
            <a:ext cx="457200"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7831" name="Rectangle 7"/>
          <p:cNvSpPr>
            <a:spLocks noChangeArrowheads="1"/>
          </p:cNvSpPr>
          <p:nvPr/>
        </p:nvSpPr>
        <p:spPr bwMode="auto">
          <a:xfrm>
            <a:off x="4495800" y="2133600"/>
            <a:ext cx="2353188"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7832" name="Line 8"/>
          <p:cNvSpPr>
            <a:spLocks noChangeShapeType="1"/>
          </p:cNvSpPr>
          <p:nvPr/>
        </p:nvSpPr>
        <p:spPr bwMode="auto">
          <a:xfrm>
            <a:off x="6170613" y="2133600"/>
            <a:ext cx="1587"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7833" name="Rectangle 9"/>
          <p:cNvSpPr>
            <a:spLocks noChangeArrowheads="1"/>
          </p:cNvSpPr>
          <p:nvPr/>
        </p:nvSpPr>
        <p:spPr bwMode="auto">
          <a:xfrm>
            <a:off x="2209800" y="990600"/>
            <a:ext cx="985284"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7834" name="Line 10"/>
          <p:cNvSpPr>
            <a:spLocks noChangeShapeType="1"/>
          </p:cNvSpPr>
          <p:nvPr/>
        </p:nvSpPr>
        <p:spPr bwMode="auto">
          <a:xfrm flipH="1">
            <a:off x="1692275" y="1447800"/>
            <a:ext cx="898525"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7835" name="Text Box 11"/>
          <p:cNvSpPr txBox="1">
            <a:spLocks noChangeArrowheads="1"/>
          </p:cNvSpPr>
          <p:nvPr/>
        </p:nvSpPr>
        <p:spPr bwMode="auto">
          <a:xfrm>
            <a:off x="1323975" y="2157413"/>
            <a:ext cx="17738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800" dirty="0">
                <a:solidFill>
                  <a:srgbClr val="006600"/>
                </a:solidFill>
                <a:latin typeface="Calibri" panose="020F0502020204030204" pitchFamily="34" charset="0"/>
                <a:cs typeface="Calibri" panose="020F0502020204030204" pitchFamily="34" charset="0"/>
              </a:rPr>
              <a:t>Bill 32 </a:t>
            </a:r>
            <a:r>
              <a:rPr lang="en-US" altLang="ja-JP" sz="1800" dirty="0" err="1">
                <a:solidFill>
                  <a:srgbClr val="006600"/>
                </a:solidFill>
                <a:latin typeface="Calibri" panose="020F0502020204030204" pitchFamily="34" charset="0"/>
                <a:cs typeface="Calibri" panose="020F0502020204030204" pitchFamily="34" charset="0"/>
              </a:rPr>
              <a:t>HongKong</a:t>
            </a:r>
            <a:endParaRPr lang="en-US" altLang="ja-JP" sz="1800" dirty="0">
              <a:solidFill>
                <a:srgbClr val="006600"/>
              </a:solidFill>
              <a:latin typeface="Calibri" panose="020F0502020204030204" pitchFamily="34" charset="0"/>
              <a:cs typeface="Calibri" panose="020F0502020204030204" pitchFamily="34" charset="0"/>
            </a:endParaRPr>
          </a:p>
        </p:txBody>
      </p:sp>
      <p:sp>
        <p:nvSpPr>
          <p:cNvPr id="77836" name="Text Box 12"/>
          <p:cNvSpPr txBox="1">
            <a:spLocks noChangeArrowheads="1"/>
          </p:cNvSpPr>
          <p:nvPr/>
        </p:nvSpPr>
        <p:spPr bwMode="auto">
          <a:xfrm>
            <a:off x="4419600" y="2157413"/>
            <a:ext cx="17073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800" dirty="0">
                <a:solidFill>
                  <a:srgbClr val="006600"/>
                </a:solidFill>
                <a:latin typeface="Calibri" panose="020F0502020204030204" pitchFamily="34" charset="0"/>
                <a:cs typeface="Calibri" panose="020F0502020204030204" pitchFamily="34" charset="0"/>
              </a:rPr>
              <a:t>Ken 20 </a:t>
            </a:r>
            <a:r>
              <a:rPr lang="en-US" altLang="ja-JP" sz="1800" dirty="0" err="1">
                <a:solidFill>
                  <a:srgbClr val="006600"/>
                </a:solidFill>
                <a:latin typeface="Calibri" panose="020F0502020204030204" pitchFamily="34" charset="0"/>
                <a:cs typeface="Calibri" panose="020F0502020204030204" pitchFamily="34" charset="0"/>
              </a:rPr>
              <a:t>NewYork</a:t>
            </a:r>
            <a:endParaRPr lang="en-US" altLang="ja-JP" sz="1800" dirty="0">
              <a:solidFill>
                <a:srgbClr val="006600"/>
              </a:solidFill>
              <a:latin typeface="Calibri" panose="020F0502020204030204" pitchFamily="34" charset="0"/>
              <a:cs typeface="Calibri" panose="020F0502020204030204" pitchFamily="34" charset="0"/>
            </a:endParaRPr>
          </a:p>
        </p:txBody>
      </p:sp>
      <p:sp>
        <p:nvSpPr>
          <p:cNvPr id="77837" name="Text Box 13"/>
          <p:cNvSpPr txBox="1">
            <a:spLocks noChangeArrowheads="1"/>
          </p:cNvSpPr>
          <p:nvPr/>
        </p:nvSpPr>
        <p:spPr bwMode="auto">
          <a:xfrm>
            <a:off x="2133600" y="1081088"/>
            <a:ext cx="11079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800" dirty="0">
                <a:solidFill>
                  <a:srgbClr val="006600"/>
                </a:solidFill>
                <a:latin typeface="Calibri" panose="020F0502020204030204" pitchFamily="34" charset="0"/>
                <a:cs typeface="Calibri" panose="020F0502020204030204" pitchFamily="34" charset="0"/>
              </a:rPr>
              <a:t>ポインタ</a:t>
            </a:r>
          </a:p>
        </p:txBody>
      </p:sp>
      <p:sp>
        <p:nvSpPr>
          <p:cNvPr id="77838" name="Text Box 14"/>
          <p:cNvSpPr txBox="1">
            <a:spLocks noChangeArrowheads="1"/>
          </p:cNvSpPr>
          <p:nvPr/>
        </p:nvSpPr>
        <p:spPr bwMode="auto">
          <a:xfrm>
            <a:off x="3097859" y="2198688"/>
            <a:ext cx="11079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800" dirty="0">
                <a:solidFill>
                  <a:srgbClr val="006600"/>
                </a:solidFill>
                <a:latin typeface="Calibri" panose="020F0502020204030204" pitchFamily="34" charset="0"/>
                <a:cs typeface="Calibri" panose="020F0502020204030204" pitchFamily="34" charset="0"/>
              </a:rPr>
              <a:t>ポインタ</a:t>
            </a:r>
          </a:p>
        </p:txBody>
      </p:sp>
      <p:sp>
        <p:nvSpPr>
          <p:cNvPr id="77839" name="AutoShape 16" descr="30%"/>
          <p:cNvSpPr>
            <a:spLocks noChangeArrowheads="1"/>
          </p:cNvSpPr>
          <p:nvPr/>
        </p:nvSpPr>
        <p:spPr bwMode="auto">
          <a:xfrm rot="-5400000">
            <a:off x="1247775" y="2743200"/>
            <a:ext cx="457200" cy="304800"/>
          </a:xfrm>
          <a:prstGeom prst="rightArrow">
            <a:avLst>
              <a:gd name="adj1" fmla="val 50000"/>
              <a:gd name="adj2" fmla="val 37500"/>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7840" name="Text Box 17"/>
          <p:cNvSpPr txBox="1">
            <a:spLocks noChangeArrowheads="1"/>
          </p:cNvSpPr>
          <p:nvPr/>
        </p:nvSpPr>
        <p:spPr bwMode="auto">
          <a:xfrm>
            <a:off x="6172200" y="2173288"/>
            <a:ext cx="6767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800" dirty="0">
                <a:solidFill>
                  <a:srgbClr val="006600"/>
                </a:solidFill>
                <a:latin typeface="Calibri" panose="020F0502020204030204" pitchFamily="34" charset="0"/>
                <a:cs typeface="Calibri" panose="020F0502020204030204" pitchFamily="34" charset="0"/>
              </a:rPr>
              <a:t>NULL</a:t>
            </a:r>
          </a:p>
        </p:txBody>
      </p:sp>
      <p:sp>
        <p:nvSpPr>
          <p:cNvPr id="77841" name="Text Box 18"/>
          <p:cNvSpPr txBox="1">
            <a:spLocks noChangeArrowheads="1"/>
          </p:cNvSpPr>
          <p:nvPr/>
        </p:nvSpPr>
        <p:spPr bwMode="auto">
          <a:xfrm>
            <a:off x="669925" y="3165475"/>
            <a:ext cx="431188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latin typeface="Calibri" panose="020F0502020204030204" pitchFamily="34" charset="0"/>
                <a:cs typeface="Calibri" panose="020F0502020204030204" pitchFamily="34" charset="0"/>
              </a:rPr>
              <a:t>ループ１回目は，</a:t>
            </a:r>
            <a:r>
              <a:rPr lang="en-US" altLang="ja-JP" sz="2400" dirty="0" err="1">
                <a:latin typeface="Calibri" panose="020F0502020204030204" pitchFamily="34" charset="0"/>
                <a:cs typeface="Calibri" panose="020F0502020204030204" pitchFamily="34" charset="0"/>
              </a:rPr>
              <a:t>cuurent</a:t>
            </a:r>
            <a:r>
              <a:rPr lang="en-US" altLang="ja-JP" sz="2400" dirty="0">
                <a:latin typeface="Calibri" panose="020F0502020204030204" pitchFamily="34" charset="0"/>
                <a:cs typeface="Calibri" panose="020F0502020204030204" pitchFamily="34" charset="0"/>
              </a:rPr>
              <a:t> </a:t>
            </a:r>
            <a:r>
              <a:rPr lang="ja-JP" altLang="en-US" sz="2400" dirty="0">
                <a:latin typeface="Calibri" panose="020F0502020204030204" pitchFamily="34" charset="0"/>
                <a:cs typeface="Calibri" panose="020F0502020204030204" pitchFamily="34" charset="0"/>
              </a:rPr>
              <a:t>は，</a:t>
            </a:r>
          </a:p>
          <a:p>
            <a:pPr eaLnBrk="1" hangingPunct="1">
              <a:spcBef>
                <a:spcPct val="0"/>
              </a:spcBef>
              <a:buFontTx/>
              <a:buNone/>
            </a:pPr>
            <a:r>
              <a:rPr lang="ja-JP" altLang="en-US" sz="2400" dirty="0">
                <a:latin typeface="Calibri" panose="020F0502020204030204" pitchFamily="34" charset="0"/>
                <a:cs typeface="Calibri" panose="020F0502020204030204" pitchFamily="34" charset="0"/>
              </a:rPr>
              <a:t>ここへのポインタ</a:t>
            </a:r>
          </a:p>
        </p:txBody>
      </p:sp>
      <p:sp>
        <p:nvSpPr>
          <p:cNvPr id="77842" name="AutoShape 19" descr="30%"/>
          <p:cNvSpPr>
            <a:spLocks noChangeArrowheads="1"/>
          </p:cNvSpPr>
          <p:nvPr/>
        </p:nvSpPr>
        <p:spPr bwMode="auto">
          <a:xfrm rot="-5400000">
            <a:off x="4435475" y="2778125"/>
            <a:ext cx="457200" cy="304800"/>
          </a:xfrm>
          <a:prstGeom prst="rightArrow">
            <a:avLst>
              <a:gd name="adj1" fmla="val 50000"/>
              <a:gd name="adj2" fmla="val 37500"/>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77843" name="Text Box 20"/>
          <p:cNvSpPr txBox="1">
            <a:spLocks noChangeArrowheads="1"/>
          </p:cNvSpPr>
          <p:nvPr/>
        </p:nvSpPr>
        <p:spPr bwMode="auto">
          <a:xfrm>
            <a:off x="4506913" y="3198813"/>
            <a:ext cx="4618380"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0000"/>
              </a:lnSpc>
              <a:spcBef>
                <a:spcPct val="0"/>
              </a:spcBef>
              <a:buFontTx/>
              <a:buNone/>
            </a:pPr>
            <a:r>
              <a:rPr lang="ja-JP" altLang="en-US" sz="2400" dirty="0">
                <a:latin typeface="Calibri" panose="020F0502020204030204" pitchFamily="34" charset="0"/>
                <a:cs typeface="Calibri" panose="020F0502020204030204" pitchFamily="34" charset="0"/>
              </a:rPr>
              <a:t>ループ２回目は，</a:t>
            </a:r>
            <a:r>
              <a:rPr lang="en-US" altLang="ja-JP" sz="2400" dirty="0" err="1">
                <a:latin typeface="Calibri" panose="020F0502020204030204" pitchFamily="34" charset="0"/>
                <a:cs typeface="Calibri" panose="020F0502020204030204" pitchFamily="34" charset="0"/>
              </a:rPr>
              <a:t>cuurent</a:t>
            </a:r>
            <a:r>
              <a:rPr lang="en-US" altLang="ja-JP" sz="2400" dirty="0">
                <a:latin typeface="Calibri" panose="020F0502020204030204" pitchFamily="34" charset="0"/>
                <a:cs typeface="Calibri" panose="020F0502020204030204" pitchFamily="34" charset="0"/>
              </a:rPr>
              <a:t> </a:t>
            </a:r>
            <a:r>
              <a:rPr lang="ja-JP" altLang="en-US" sz="2400" dirty="0">
                <a:latin typeface="Calibri" panose="020F0502020204030204" pitchFamily="34" charset="0"/>
                <a:cs typeface="Calibri" panose="020F0502020204030204" pitchFamily="34" charset="0"/>
              </a:rPr>
              <a:t>は，</a:t>
            </a:r>
          </a:p>
          <a:p>
            <a:pPr eaLnBrk="1" hangingPunct="1">
              <a:lnSpc>
                <a:spcPct val="80000"/>
              </a:lnSpc>
              <a:spcBef>
                <a:spcPct val="0"/>
              </a:spcBef>
              <a:buFontTx/>
              <a:buNone/>
            </a:pPr>
            <a:r>
              <a:rPr lang="ja-JP" altLang="en-US" sz="2400" dirty="0">
                <a:latin typeface="Calibri" panose="020F0502020204030204" pitchFamily="34" charset="0"/>
                <a:cs typeface="Calibri" panose="020F0502020204030204" pitchFamily="34" charset="0"/>
              </a:rPr>
              <a:t>ここへのポインタ</a:t>
            </a:r>
          </a:p>
          <a:p>
            <a:pPr eaLnBrk="1" hangingPunct="1">
              <a:lnSpc>
                <a:spcPct val="80000"/>
              </a:lnSpc>
              <a:spcBef>
                <a:spcPct val="0"/>
              </a:spcBef>
              <a:buFontTx/>
              <a:buNone/>
            </a:pPr>
            <a:r>
              <a:rPr lang="en-US" altLang="ja-JP" sz="2400" dirty="0">
                <a:latin typeface="Calibri" panose="020F0502020204030204" pitchFamily="34" charset="0"/>
                <a:cs typeface="Calibri" panose="020F0502020204030204" pitchFamily="34" charset="0"/>
              </a:rPr>
              <a:t>( current-&gt;next </a:t>
            </a:r>
            <a:r>
              <a:rPr lang="ja-JP" altLang="en-US" sz="2400" dirty="0">
                <a:latin typeface="Calibri" panose="020F0502020204030204" pitchFamily="34" charset="0"/>
                <a:cs typeface="Calibri" panose="020F0502020204030204" pitchFamily="34" charset="0"/>
              </a:rPr>
              <a:t>が </a:t>
            </a:r>
            <a:r>
              <a:rPr lang="en-US" altLang="ja-JP" sz="2400" dirty="0">
                <a:latin typeface="Calibri" panose="020F0502020204030204" pitchFamily="34" charset="0"/>
                <a:cs typeface="Calibri" panose="020F0502020204030204" pitchFamily="34" charset="0"/>
              </a:rPr>
              <a:t>NULL </a:t>
            </a:r>
            <a:r>
              <a:rPr lang="ja-JP" altLang="en-US" sz="2400" dirty="0" err="1">
                <a:latin typeface="Calibri" panose="020F0502020204030204" pitchFamily="34" charset="0"/>
                <a:cs typeface="Calibri" panose="020F0502020204030204" pitchFamily="34" charset="0"/>
              </a:rPr>
              <a:t>なの</a:t>
            </a:r>
            <a:r>
              <a:rPr lang="ja-JP" altLang="en-US" sz="2400" dirty="0">
                <a:latin typeface="Calibri" panose="020F0502020204030204" pitchFamily="34" charset="0"/>
                <a:cs typeface="Calibri" panose="020F0502020204030204" pitchFamily="34" charset="0"/>
              </a:rPr>
              <a:t>で，</a:t>
            </a:r>
          </a:p>
          <a:p>
            <a:pPr eaLnBrk="1" hangingPunct="1">
              <a:lnSpc>
                <a:spcPct val="80000"/>
              </a:lnSpc>
              <a:spcBef>
                <a:spcPct val="0"/>
              </a:spcBef>
              <a:buFontTx/>
              <a:buNone/>
            </a:pPr>
            <a:r>
              <a:rPr lang="ja-JP" altLang="en-US" sz="2400" dirty="0">
                <a:latin typeface="Calibri" panose="020F0502020204030204" pitchFamily="34" charset="0"/>
                <a:cs typeface="Calibri" panose="020F0502020204030204" pitchFamily="34" charset="0"/>
              </a:rPr>
              <a:t>ループが終了する）</a:t>
            </a:r>
          </a:p>
        </p:txBody>
      </p:sp>
      <p:sp>
        <p:nvSpPr>
          <p:cNvPr id="77844"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3E7A1EE-82DD-4F86-8AEE-5797609E586D}" type="slidenum">
              <a:rPr lang="en-US" altLang="ja-JP">
                <a:latin typeface="Calibri" panose="020F0502020204030204" pitchFamily="34" charset="0"/>
                <a:ea typeface="メイリオ" panose="020B0604030504040204" pitchFamily="50" charset="-128"/>
              </a:rPr>
              <a:pPr/>
              <a:t>37</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9372365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ChangeArrowheads="1"/>
          </p:cNvSpPr>
          <p:nvPr>
            <p:ph type="title"/>
          </p:nvPr>
        </p:nvSpPr>
        <p:spPr>
          <a:xfrm>
            <a:off x="441325" y="312738"/>
            <a:ext cx="8237538" cy="1143000"/>
          </a:xfrm>
        </p:spPr>
        <p:txBody>
          <a:bodyPr/>
          <a:lstStyle/>
          <a:p>
            <a:pPr eaLnBrk="1" hangingPunct="1"/>
            <a:r>
              <a:rPr lang="ja-JP" altLang="en-US">
                <a:solidFill>
                  <a:srgbClr val="FF0000"/>
                </a:solidFill>
              </a:rPr>
              <a:t>動的メモリ管理</a:t>
            </a:r>
          </a:p>
        </p:txBody>
      </p:sp>
      <p:sp>
        <p:nvSpPr>
          <p:cNvPr id="79875" name="Rectangle 1027"/>
          <p:cNvSpPr>
            <a:spLocks noGrp="1" noChangeArrowheads="1"/>
          </p:cNvSpPr>
          <p:nvPr>
            <p:ph type="body" idx="1"/>
          </p:nvPr>
        </p:nvSpPr>
        <p:spPr>
          <a:xfrm>
            <a:off x="839788" y="1519238"/>
            <a:ext cx="7772400" cy="4114800"/>
          </a:xfrm>
        </p:spPr>
        <p:txBody>
          <a:bodyPr/>
          <a:lstStyle/>
          <a:p>
            <a:pPr eaLnBrk="1" hangingPunct="1">
              <a:lnSpc>
                <a:spcPct val="120000"/>
              </a:lnSpc>
            </a:pPr>
            <a:r>
              <a:rPr lang="ja-JP" altLang="en-US">
                <a:solidFill>
                  <a:srgbClr val="0F006C"/>
                </a:solidFill>
              </a:rPr>
              <a:t>プログラムの実行中に、必要に応じて「メモリを確保」、「メモリを解放」すること</a:t>
            </a:r>
          </a:p>
          <a:p>
            <a:pPr eaLnBrk="1" hangingPunct="1">
              <a:lnSpc>
                <a:spcPct val="120000"/>
              </a:lnSpc>
            </a:pPr>
            <a:endParaRPr lang="ja-JP" altLang="en-US">
              <a:solidFill>
                <a:srgbClr val="0F006C"/>
              </a:solidFill>
            </a:endParaRPr>
          </a:p>
          <a:p>
            <a:pPr eaLnBrk="1" hangingPunct="1">
              <a:lnSpc>
                <a:spcPct val="120000"/>
              </a:lnSpc>
            </a:pPr>
            <a:r>
              <a:rPr lang="en-US" altLang="ja-JP">
                <a:solidFill>
                  <a:srgbClr val="0F006C"/>
                </a:solidFill>
              </a:rPr>
              <a:t>new, delete </a:t>
            </a:r>
            <a:r>
              <a:rPr lang="ja-JP" altLang="en-US">
                <a:solidFill>
                  <a:srgbClr val="0F006C"/>
                </a:solidFill>
              </a:rPr>
              <a:t>を使用</a:t>
            </a:r>
          </a:p>
          <a:p>
            <a:pPr eaLnBrk="1" hangingPunct="1">
              <a:lnSpc>
                <a:spcPct val="120000"/>
              </a:lnSpc>
              <a:buFontTx/>
              <a:buNone/>
            </a:pPr>
            <a:endParaRPr lang="en-US" altLang="ja-JP">
              <a:solidFill>
                <a:srgbClr val="0F006C"/>
              </a:solidFill>
            </a:endParaRPr>
          </a:p>
        </p:txBody>
      </p:sp>
      <p:sp>
        <p:nvSpPr>
          <p:cNvPr id="79876"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9AFC0EA-4845-41FA-ACBE-B5FA4854FBB6}" type="slidenum">
              <a:rPr lang="en-US" altLang="ja-JP">
                <a:latin typeface="Calibri" panose="020F0502020204030204" pitchFamily="34" charset="0"/>
                <a:ea typeface="メイリオ" panose="020B0604030504040204" pitchFamily="50" charset="-128"/>
              </a:rPr>
              <a:pPr/>
              <a:t>38</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7444967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28600"/>
            <a:ext cx="8289925" cy="1143000"/>
          </a:xfrm>
        </p:spPr>
        <p:txBody>
          <a:bodyPr/>
          <a:lstStyle/>
          <a:p>
            <a:pPr eaLnBrk="1" hangingPunct="1"/>
            <a:r>
              <a:rPr lang="ja-JP" altLang="en-US">
                <a:solidFill>
                  <a:srgbClr val="FF0000"/>
                </a:solidFill>
              </a:rPr>
              <a:t>リストと動的メモリ管理</a:t>
            </a:r>
          </a:p>
        </p:txBody>
      </p:sp>
      <p:sp>
        <p:nvSpPr>
          <p:cNvPr id="81923" name="Rectangle 3"/>
          <p:cNvSpPr>
            <a:spLocks noGrp="1" noChangeArrowheads="1"/>
          </p:cNvSpPr>
          <p:nvPr>
            <p:ph type="body" idx="1"/>
          </p:nvPr>
        </p:nvSpPr>
        <p:spPr>
          <a:xfrm>
            <a:off x="0" y="1427163"/>
            <a:ext cx="9023350" cy="914400"/>
          </a:xfrm>
        </p:spPr>
        <p:txBody>
          <a:bodyPr>
            <a:normAutofit lnSpcReduction="10000"/>
          </a:bodyPr>
          <a:lstStyle/>
          <a:p>
            <a:pPr eaLnBrk="1" hangingPunct="1">
              <a:lnSpc>
                <a:spcPct val="90000"/>
              </a:lnSpc>
              <a:buFontTx/>
              <a:buNone/>
            </a:pPr>
            <a:r>
              <a:rPr lang="ja-JP" altLang="en-US" sz="2800">
                <a:solidFill>
                  <a:schemeClr val="tx2"/>
                </a:solidFill>
              </a:rPr>
              <a:t>「新しいノード」を作るには，</a:t>
            </a:r>
            <a:r>
              <a:rPr lang="en-US" altLang="ja-JP" sz="2800">
                <a:solidFill>
                  <a:schemeClr val="tx2"/>
                </a:solidFill>
              </a:rPr>
              <a:t>new </a:t>
            </a:r>
            <a:r>
              <a:rPr lang="ja-JP" altLang="en-US" sz="2800">
                <a:solidFill>
                  <a:schemeClr val="tx2"/>
                </a:solidFill>
              </a:rPr>
              <a:t>あるいは </a:t>
            </a:r>
            <a:r>
              <a:rPr lang="en-US" altLang="ja-JP" sz="2800">
                <a:solidFill>
                  <a:schemeClr val="tx2"/>
                </a:solidFill>
              </a:rPr>
              <a:t>malloc </a:t>
            </a:r>
            <a:r>
              <a:rPr lang="ja-JP" altLang="en-US" sz="2800">
                <a:solidFill>
                  <a:schemeClr val="tx2"/>
                </a:solidFill>
              </a:rPr>
              <a:t>を</a:t>
            </a:r>
          </a:p>
          <a:p>
            <a:pPr eaLnBrk="1" hangingPunct="1">
              <a:lnSpc>
                <a:spcPct val="90000"/>
              </a:lnSpc>
              <a:buFontTx/>
              <a:buNone/>
            </a:pPr>
            <a:r>
              <a:rPr lang="ja-JP" altLang="en-US" sz="2800">
                <a:solidFill>
                  <a:schemeClr val="tx2"/>
                </a:solidFill>
              </a:rPr>
              <a:t>使う．下記は </a:t>
            </a:r>
            <a:r>
              <a:rPr lang="en-US" altLang="ja-JP" sz="2800">
                <a:solidFill>
                  <a:schemeClr val="tx2"/>
                </a:solidFill>
              </a:rPr>
              <a:t>new </a:t>
            </a:r>
            <a:r>
              <a:rPr lang="ja-JP" altLang="en-US" sz="2800">
                <a:solidFill>
                  <a:schemeClr val="tx2"/>
                </a:solidFill>
              </a:rPr>
              <a:t>を使った例</a:t>
            </a:r>
          </a:p>
          <a:p>
            <a:pPr eaLnBrk="1" hangingPunct="1">
              <a:lnSpc>
                <a:spcPct val="90000"/>
              </a:lnSpc>
              <a:buFontTx/>
              <a:buNone/>
            </a:pPr>
            <a:endParaRPr lang="en-US" altLang="ja-JP" sz="2000">
              <a:solidFill>
                <a:schemeClr val="tx2"/>
              </a:solidFill>
            </a:endParaRPr>
          </a:p>
        </p:txBody>
      </p:sp>
      <p:sp>
        <p:nvSpPr>
          <p:cNvPr id="81924" name="Text Box 9"/>
          <p:cNvSpPr txBox="1">
            <a:spLocks noChangeArrowheads="1"/>
          </p:cNvSpPr>
          <p:nvPr/>
        </p:nvSpPr>
        <p:spPr bwMode="auto">
          <a:xfrm>
            <a:off x="533400" y="2438400"/>
            <a:ext cx="8334654" cy="3231654"/>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void </a:t>
            </a:r>
            <a:r>
              <a:rPr lang="en-US" altLang="ja-JP" sz="2400" dirty="0" err="1">
                <a:latin typeface="Calibri" panose="020F0502020204030204" pitchFamily="34" charset="0"/>
                <a:cs typeface="Calibri" panose="020F0502020204030204" pitchFamily="34" charset="0"/>
              </a:rPr>
              <a:t>insert_head</a:t>
            </a:r>
            <a:r>
              <a:rPr lang="en-US" altLang="ja-JP" sz="24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struct</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PersonList</a:t>
            </a:r>
            <a:r>
              <a:rPr lang="en-US" altLang="ja-JP" sz="2000" dirty="0">
                <a:latin typeface="Calibri" panose="020F0502020204030204" pitchFamily="34" charset="0"/>
                <a:cs typeface="Calibri" panose="020F0502020204030204" pitchFamily="34" charset="0"/>
              </a:rPr>
              <a:t>* a, char* name,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age, char* address</a:t>
            </a:r>
            <a:r>
              <a:rPr lang="en-US" altLang="ja-JP" sz="2400" dirty="0">
                <a:latin typeface="Calibri" panose="020F0502020204030204" pitchFamily="34" charset="0"/>
                <a:cs typeface="Calibri" panose="020F0502020204030204" pitchFamily="34" charset="0"/>
              </a:rPr>
              <a:t> )</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PersonNode</a:t>
            </a:r>
            <a:r>
              <a:rPr lang="en-US" altLang="ja-JP" sz="2400" dirty="0">
                <a:solidFill>
                  <a:schemeClr val="tx2"/>
                </a:solidFill>
                <a:latin typeface="Calibri" panose="020F0502020204030204" pitchFamily="34" charset="0"/>
                <a:cs typeface="Calibri" panose="020F0502020204030204" pitchFamily="34" charset="0"/>
              </a:rPr>
              <a:t>* x = new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PersonNode</a:t>
            </a:r>
            <a:r>
              <a:rPr lang="en-US" altLang="ja-JP" sz="2400" dirty="0">
                <a:solidFill>
                  <a:schemeClr val="tx2"/>
                </a:solidFill>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strcpy</a:t>
            </a:r>
            <a:r>
              <a:rPr lang="en-US" altLang="ja-JP" sz="2400" dirty="0">
                <a:latin typeface="Calibri" panose="020F0502020204030204" pitchFamily="34" charset="0"/>
                <a:cs typeface="Calibri" panose="020F0502020204030204" pitchFamily="34" charset="0"/>
              </a:rPr>
              <a:t>(x-&gt;</a:t>
            </a:r>
            <a:r>
              <a:rPr lang="en-US" altLang="ja-JP" sz="2400" dirty="0" err="1">
                <a:latin typeface="Calibri" panose="020F0502020204030204" pitchFamily="34" charset="0"/>
                <a:cs typeface="Calibri" panose="020F0502020204030204" pitchFamily="34" charset="0"/>
              </a:rPr>
              <a:t>person.name</a:t>
            </a:r>
            <a:r>
              <a:rPr lang="en-US" altLang="ja-JP" sz="2400" dirty="0">
                <a:latin typeface="Calibri" panose="020F0502020204030204" pitchFamily="34" charset="0"/>
                <a:cs typeface="Calibri" panose="020F0502020204030204" pitchFamily="34" charset="0"/>
              </a:rPr>
              <a:t>, name);</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x-&gt;</a:t>
            </a:r>
            <a:r>
              <a:rPr lang="en-US" altLang="ja-JP" sz="2400" dirty="0" err="1">
                <a:latin typeface="Calibri" panose="020F0502020204030204" pitchFamily="34" charset="0"/>
                <a:cs typeface="Calibri" panose="020F0502020204030204" pitchFamily="34" charset="0"/>
              </a:rPr>
              <a:t>person.age</a:t>
            </a:r>
            <a:r>
              <a:rPr lang="en-US" altLang="ja-JP" sz="2400" dirty="0">
                <a:latin typeface="Calibri" panose="020F0502020204030204" pitchFamily="34" charset="0"/>
                <a:cs typeface="Calibri" panose="020F0502020204030204" pitchFamily="34" charset="0"/>
              </a:rPr>
              <a:t> = age;</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strcpy</a:t>
            </a:r>
            <a:r>
              <a:rPr lang="en-US" altLang="ja-JP" sz="2400" dirty="0">
                <a:latin typeface="Calibri" panose="020F0502020204030204" pitchFamily="34" charset="0"/>
                <a:cs typeface="Calibri" panose="020F0502020204030204" pitchFamily="34" charset="0"/>
              </a:rPr>
              <a:t>(x-&gt;</a:t>
            </a:r>
            <a:r>
              <a:rPr lang="en-US" altLang="ja-JP" sz="2400" dirty="0" err="1">
                <a:latin typeface="Calibri" panose="020F0502020204030204" pitchFamily="34" charset="0"/>
                <a:cs typeface="Calibri" panose="020F0502020204030204" pitchFamily="34" charset="0"/>
              </a:rPr>
              <a:t>person.address</a:t>
            </a:r>
            <a:r>
              <a:rPr lang="en-US" altLang="ja-JP" sz="2400" dirty="0">
                <a:latin typeface="Calibri" panose="020F0502020204030204" pitchFamily="34" charset="0"/>
                <a:cs typeface="Calibri" panose="020F0502020204030204" pitchFamily="34" charset="0"/>
              </a:rPr>
              <a:t>, address);</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x-&gt;next = a-&gt;top;</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a-&gt;top = x;</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return;</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a:t>
            </a:r>
            <a:endParaRPr lang="en-US" altLang="ja-JP" sz="2800" dirty="0">
              <a:latin typeface="Calibri" panose="020F0502020204030204" pitchFamily="34" charset="0"/>
              <a:cs typeface="Calibri" panose="020F0502020204030204" pitchFamily="34" charset="0"/>
            </a:endParaRPr>
          </a:p>
        </p:txBody>
      </p:sp>
      <p:sp>
        <p:nvSpPr>
          <p:cNvPr id="81925"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29CE921D-F656-4C17-AEA1-7E8483A8C87B}" type="slidenum">
              <a:rPr lang="en-US" altLang="ja-JP">
                <a:latin typeface="Calibri" panose="020F0502020204030204" pitchFamily="34" charset="0"/>
                <a:ea typeface="メイリオ" panose="020B0604030504040204" pitchFamily="50" charset="-128"/>
              </a:rPr>
              <a:pPr/>
              <a:t>39</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4020999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304800"/>
            <a:ext cx="7772400" cy="1143000"/>
          </a:xfrm>
        </p:spPr>
        <p:txBody>
          <a:bodyPr/>
          <a:lstStyle/>
          <a:p>
            <a:pPr eaLnBrk="1" hangingPunct="1"/>
            <a:r>
              <a:rPr lang="ja-JP" altLang="en-US"/>
              <a:t>データ型</a:t>
            </a:r>
          </a:p>
        </p:txBody>
      </p:sp>
      <p:sp>
        <p:nvSpPr>
          <p:cNvPr id="10243" name="Rectangle 1027"/>
          <p:cNvSpPr>
            <a:spLocks noGrp="1" noChangeArrowheads="1"/>
          </p:cNvSpPr>
          <p:nvPr>
            <p:ph type="body" idx="1"/>
          </p:nvPr>
        </p:nvSpPr>
        <p:spPr>
          <a:xfrm>
            <a:off x="163180" y="1371600"/>
            <a:ext cx="9217025" cy="4114800"/>
          </a:xfrm>
        </p:spPr>
        <p:txBody>
          <a:bodyPr>
            <a:normAutofit fontScale="92500" lnSpcReduction="20000"/>
          </a:bodyPr>
          <a:lstStyle/>
          <a:p>
            <a:pPr eaLnBrk="1" hangingPunct="1">
              <a:lnSpc>
                <a:spcPct val="90000"/>
              </a:lnSpc>
            </a:pPr>
            <a:r>
              <a:rPr lang="ja-JP" altLang="en-US" sz="2800" dirty="0"/>
              <a:t>基本データ型</a:t>
            </a:r>
          </a:p>
          <a:p>
            <a:pPr eaLnBrk="1" hangingPunct="1">
              <a:lnSpc>
                <a:spcPct val="90000"/>
              </a:lnSpc>
              <a:buFontTx/>
              <a:buNone/>
            </a:pPr>
            <a:r>
              <a:rPr lang="ja-JP" altLang="en-US" sz="2800" dirty="0">
                <a:solidFill>
                  <a:srgbClr val="006600"/>
                </a:solidFill>
              </a:rPr>
              <a:t>	</a:t>
            </a:r>
            <a:r>
              <a:rPr lang="en-US" altLang="ja-JP" sz="2800" dirty="0">
                <a:solidFill>
                  <a:srgbClr val="006600"/>
                </a:solidFill>
              </a:rPr>
              <a:t>char        	</a:t>
            </a:r>
            <a:r>
              <a:rPr lang="ja-JP" altLang="en-US" sz="2800" dirty="0">
                <a:solidFill>
                  <a:srgbClr val="006600"/>
                </a:solidFill>
              </a:rPr>
              <a:t>文字（１文字）</a:t>
            </a:r>
          </a:p>
          <a:p>
            <a:pPr eaLnBrk="1" hangingPunct="1">
              <a:lnSpc>
                <a:spcPct val="90000"/>
              </a:lnSpc>
              <a:buFontTx/>
              <a:buNone/>
            </a:pPr>
            <a:r>
              <a:rPr lang="ja-JP" altLang="en-US" sz="2800" dirty="0">
                <a:solidFill>
                  <a:srgbClr val="006600"/>
                </a:solidFill>
              </a:rPr>
              <a:t>	</a:t>
            </a:r>
            <a:r>
              <a:rPr lang="en-US" altLang="ja-JP" sz="2800" dirty="0">
                <a:solidFill>
                  <a:srgbClr val="006600"/>
                </a:solidFill>
              </a:rPr>
              <a:t>int        	</a:t>
            </a:r>
            <a:r>
              <a:rPr lang="ja-JP" altLang="en-US" sz="2800" dirty="0">
                <a:solidFill>
                  <a:srgbClr val="006600"/>
                </a:solidFill>
              </a:rPr>
              <a:t>整数</a:t>
            </a:r>
          </a:p>
          <a:p>
            <a:pPr eaLnBrk="1" hangingPunct="1">
              <a:lnSpc>
                <a:spcPct val="90000"/>
              </a:lnSpc>
              <a:buFontTx/>
              <a:buNone/>
            </a:pPr>
            <a:r>
              <a:rPr lang="ja-JP" altLang="en-US" sz="2800" dirty="0">
                <a:solidFill>
                  <a:srgbClr val="006600"/>
                </a:solidFill>
              </a:rPr>
              <a:t>	</a:t>
            </a:r>
            <a:r>
              <a:rPr lang="en-US" altLang="ja-JP" sz="2800" dirty="0">
                <a:solidFill>
                  <a:srgbClr val="006600"/>
                </a:solidFill>
              </a:rPr>
              <a:t>double    	</a:t>
            </a:r>
            <a:r>
              <a:rPr lang="ja-JP" altLang="en-US" sz="2800" dirty="0">
                <a:solidFill>
                  <a:srgbClr val="006600"/>
                </a:solidFill>
              </a:rPr>
              <a:t>浮動小数　</a:t>
            </a:r>
          </a:p>
          <a:p>
            <a:pPr eaLnBrk="1" hangingPunct="1">
              <a:lnSpc>
                <a:spcPct val="90000"/>
              </a:lnSpc>
              <a:buFontTx/>
              <a:buNone/>
            </a:pPr>
            <a:r>
              <a:rPr lang="ja-JP" altLang="en-US" sz="2800" dirty="0">
                <a:solidFill>
                  <a:srgbClr val="006600"/>
                </a:solidFill>
              </a:rPr>
              <a:t>    など</a:t>
            </a:r>
          </a:p>
          <a:p>
            <a:pPr eaLnBrk="1" hangingPunct="1">
              <a:lnSpc>
                <a:spcPct val="90000"/>
              </a:lnSpc>
              <a:buFontTx/>
              <a:buNone/>
            </a:pPr>
            <a:r>
              <a:rPr lang="ja-JP" altLang="en-US" sz="2800" dirty="0"/>
              <a:t>・その他のデータ型</a:t>
            </a:r>
          </a:p>
          <a:p>
            <a:pPr eaLnBrk="1" hangingPunct="1">
              <a:lnSpc>
                <a:spcPct val="90000"/>
              </a:lnSpc>
              <a:buFontTx/>
              <a:buNone/>
            </a:pPr>
            <a:r>
              <a:rPr lang="ja-JP" altLang="en-US" sz="2800" dirty="0">
                <a:solidFill>
                  <a:srgbClr val="006600"/>
                </a:solidFill>
              </a:rPr>
              <a:t>	配列	→　データの並び（文字列も，文字の並び）</a:t>
            </a:r>
          </a:p>
          <a:p>
            <a:pPr eaLnBrk="1" hangingPunct="1">
              <a:lnSpc>
                <a:spcPct val="90000"/>
              </a:lnSpc>
              <a:buFontTx/>
              <a:buNone/>
            </a:pPr>
            <a:r>
              <a:rPr lang="ja-JP" altLang="en-US" sz="2800" dirty="0">
                <a:solidFill>
                  <a:srgbClr val="006600"/>
                </a:solidFill>
              </a:rPr>
              <a:t>	ポインタ    →　メモリアドレス</a:t>
            </a:r>
          </a:p>
          <a:p>
            <a:pPr eaLnBrk="1" hangingPunct="1">
              <a:lnSpc>
                <a:spcPct val="90000"/>
              </a:lnSpc>
              <a:buFontTx/>
              <a:buNone/>
            </a:pPr>
            <a:r>
              <a:rPr lang="ja-JP" altLang="en-US" sz="2800" dirty="0">
                <a:solidFill>
                  <a:srgbClr val="006600"/>
                </a:solidFill>
              </a:rPr>
              <a:t>	構造体　   →　</a:t>
            </a:r>
            <a:r>
              <a:rPr lang="ja-JP" altLang="en-US" sz="2400" dirty="0">
                <a:solidFill>
                  <a:srgbClr val="006600"/>
                </a:solidFill>
              </a:rPr>
              <a:t>いくつかのデータを「グループ化」したもの</a:t>
            </a:r>
          </a:p>
          <a:p>
            <a:pPr eaLnBrk="1" hangingPunct="1">
              <a:lnSpc>
                <a:spcPct val="90000"/>
              </a:lnSpc>
              <a:buFontTx/>
              <a:buNone/>
            </a:pPr>
            <a:r>
              <a:rPr lang="ja-JP" altLang="en-US" sz="2800" dirty="0">
                <a:solidFill>
                  <a:srgbClr val="006600"/>
                </a:solidFill>
              </a:rPr>
              <a:t>    など</a:t>
            </a:r>
          </a:p>
        </p:txBody>
      </p:sp>
      <p:sp>
        <p:nvSpPr>
          <p:cNvPr id="10244"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6F088CB0-16DA-4E1A-91E8-9A1142035BC8}" type="slidenum">
              <a:rPr lang="en-US" altLang="ja-JP">
                <a:latin typeface="Calibri" panose="020F0502020204030204" pitchFamily="34" charset="0"/>
                <a:ea typeface="メイリオ" panose="020B0604030504040204" pitchFamily="50" charset="-128"/>
              </a:rPr>
              <a:pPr/>
              <a:t>4</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507790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5800" y="76200"/>
            <a:ext cx="7772400" cy="609600"/>
          </a:xfrm>
        </p:spPr>
        <p:txBody>
          <a:bodyPr/>
          <a:lstStyle/>
          <a:p>
            <a:pPr eaLnBrk="1" hangingPunct="1"/>
            <a:r>
              <a:rPr lang="ja-JP" altLang="en-US">
                <a:solidFill>
                  <a:srgbClr val="FF0000"/>
                </a:solidFill>
              </a:rPr>
              <a:t>挿入</a:t>
            </a:r>
          </a:p>
        </p:txBody>
      </p:sp>
      <p:sp>
        <p:nvSpPr>
          <p:cNvPr id="83971" name="Text Box 5"/>
          <p:cNvSpPr txBox="1">
            <a:spLocks noChangeArrowheads="1"/>
          </p:cNvSpPr>
          <p:nvPr/>
        </p:nvSpPr>
        <p:spPr bwMode="auto">
          <a:xfrm>
            <a:off x="533400" y="3492500"/>
            <a:ext cx="8334654" cy="3231654"/>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void </a:t>
            </a:r>
            <a:r>
              <a:rPr lang="en-US" altLang="ja-JP" sz="2400" dirty="0" err="1">
                <a:latin typeface="Calibri" panose="020F0502020204030204" pitchFamily="34" charset="0"/>
                <a:cs typeface="Calibri" panose="020F0502020204030204" pitchFamily="34" charset="0"/>
              </a:rPr>
              <a:t>insert_head</a:t>
            </a:r>
            <a:r>
              <a:rPr lang="en-US" altLang="ja-JP" sz="24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struct</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PersonList</a:t>
            </a:r>
            <a:r>
              <a:rPr lang="en-US" altLang="ja-JP" sz="2000" dirty="0">
                <a:latin typeface="Calibri" panose="020F0502020204030204" pitchFamily="34" charset="0"/>
                <a:cs typeface="Calibri" panose="020F0502020204030204" pitchFamily="34" charset="0"/>
              </a:rPr>
              <a:t>* a, char* name,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age, char* address</a:t>
            </a:r>
            <a:r>
              <a:rPr lang="en-US" altLang="ja-JP" sz="2400" dirty="0">
                <a:latin typeface="Calibri" panose="020F0502020204030204" pitchFamily="34" charset="0"/>
                <a:cs typeface="Calibri" panose="020F0502020204030204" pitchFamily="34" charset="0"/>
              </a:rPr>
              <a:t> )</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PersonNode</a:t>
            </a:r>
            <a:r>
              <a:rPr lang="en-US" altLang="ja-JP" sz="2400" dirty="0">
                <a:solidFill>
                  <a:schemeClr val="tx2"/>
                </a:solidFill>
                <a:latin typeface="Calibri" panose="020F0502020204030204" pitchFamily="34" charset="0"/>
                <a:cs typeface="Calibri" panose="020F0502020204030204" pitchFamily="34" charset="0"/>
              </a:rPr>
              <a:t>* x = new </a:t>
            </a:r>
            <a:r>
              <a:rPr lang="en-US" altLang="ja-JP" sz="2400" dirty="0" err="1">
                <a:solidFill>
                  <a:schemeClr val="tx2"/>
                </a:solidFill>
                <a:latin typeface="Calibri" panose="020F0502020204030204" pitchFamily="34" charset="0"/>
                <a:cs typeface="Calibri" panose="020F0502020204030204" pitchFamily="34" charset="0"/>
              </a:rPr>
              <a:t>struct</a:t>
            </a:r>
            <a:r>
              <a:rPr lang="en-US" altLang="ja-JP" sz="2400" dirty="0">
                <a:solidFill>
                  <a:schemeClr val="tx2"/>
                </a:solidFill>
                <a:latin typeface="Calibri" panose="020F0502020204030204" pitchFamily="34" charset="0"/>
                <a:cs typeface="Calibri" panose="020F0502020204030204" pitchFamily="34" charset="0"/>
              </a:rPr>
              <a:t> </a:t>
            </a:r>
            <a:r>
              <a:rPr lang="en-US" altLang="ja-JP" sz="2400" dirty="0" err="1">
                <a:solidFill>
                  <a:schemeClr val="tx2"/>
                </a:solidFill>
                <a:latin typeface="Calibri" panose="020F0502020204030204" pitchFamily="34" charset="0"/>
                <a:cs typeface="Calibri" panose="020F0502020204030204" pitchFamily="34" charset="0"/>
              </a:rPr>
              <a:t>PersonNode</a:t>
            </a:r>
            <a:r>
              <a:rPr lang="en-US" altLang="ja-JP" sz="2400" dirty="0">
                <a:solidFill>
                  <a:schemeClr val="tx2"/>
                </a:solidFill>
                <a:latin typeface="Calibri" panose="020F0502020204030204" pitchFamily="34" charset="0"/>
                <a:cs typeface="Calibri" panose="020F0502020204030204" pitchFamily="34" charset="0"/>
              </a:rPr>
              <a:t>();</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strcpy</a:t>
            </a:r>
            <a:r>
              <a:rPr lang="en-US" altLang="ja-JP" sz="2400" dirty="0">
                <a:latin typeface="Calibri" panose="020F0502020204030204" pitchFamily="34" charset="0"/>
                <a:cs typeface="Calibri" panose="020F0502020204030204" pitchFamily="34" charset="0"/>
              </a:rPr>
              <a:t>(x-&gt;</a:t>
            </a:r>
            <a:r>
              <a:rPr lang="en-US" altLang="ja-JP" sz="2400" dirty="0" err="1">
                <a:latin typeface="Calibri" panose="020F0502020204030204" pitchFamily="34" charset="0"/>
                <a:cs typeface="Calibri" panose="020F0502020204030204" pitchFamily="34" charset="0"/>
              </a:rPr>
              <a:t>person.name</a:t>
            </a:r>
            <a:r>
              <a:rPr lang="en-US" altLang="ja-JP" sz="2400" dirty="0">
                <a:latin typeface="Calibri" panose="020F0502020204030204" pitchFamily="34" charset="0"/>
                <a:cs typeface="Calibri" panose="020F0502020204030204" pitchFamily="34" charset="0"/>
              </a:rPr>
              <a:t>, name);</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x-&gt;</a:t>
            </a:r>
            <a:r>
              <a:rPr lang="en-US" altLang="ja-JP" sz="2400" dirty="0" err="1">
                <a:latin typeface="Calibri" panose="020F0502020204030204" pitchFamily="34" charset="0"/>
                <a:cs typeface="Calibri" panose="020F0502020204030204" pitchFamily="34" charset="0"/>
              </a:rPr>
              <a:t>person.age</a:t>
            </a:r>
            <a:r>
              <a:rPr lang="en-US" altLang="ja-JP" sz="2400" dirty="0">
                <a:latin typeface="Calibri" panose="020F0502020204030204" pitchFamily="34" charset="0"/>
                <a:cs typeface="Calibri" panose="020F0502020204030204" pitchFamily="34" charset="0"/>
              </a:rPr>
              <a:t> = age;</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a:t>
            </a:r>
            <a:r>
              <a:rPr lang="en-US" altLang="ja-JP" sz="2400" dirty="0" err="1">
                <a:latin typeface="Calibri" panose="020F0502020204030204" pitchFamily="34" charset="0"/>
                <a:cs typeface="Calibri" panose="020F0502020204030204" pitchFamily="34" charset="0"/>
              </a:rPr>
              <a:t>strcpy</a:t>
            </a:r>
            <a:r>
              <a:rPr lang="en-US" altLang="ja-JP" sz="2400" dirty="0">
                <a:latin typeface="Calibri" panose="020F0502020204030204" pitchFamily="34" charset="0"/>
                <a:cs typeface="Calibri" panose="020F0502020204030204" pitchFamily="34" charset="0"/>
              </a:rPr>
              <a:t>(x-&gt;</a:t>
            </a:r>
            <a:r>
              <a:rPr lang="en-US" altLang="ja-JP" sz="2400" dirty="0" err="1">
                <a:latin typeface="Calibri" panose="020F0502020204030204" pitchFamily="34" charset="0"/>
                <a:cs typeface="Calibri" panose="020F0502020204030204" pitchFamily="34" charset="0"/>
              </a:rPr>
              <a:t>person.address</a:t>
            </a:r>
            <a:r>
              <a:rPr lang="en-US" altLang="ja-JP" sz="2400" dirty="0">
                <a:latin typeface="Calibri" panose="020F0502020204030204" pitchFamily="34" charset="0"/>
                <a:cs typeface="Calibri" panose="020F0502020204030204" pitchFamily="34" charset="0"/>
              </a:rPr>
              <a:t>, address);</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x-&gt;next = a-&gt;top;</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a-&gt;top = x;</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    return;</a:t>
            </a:r>
          </a:p>
          <a:p>
            <a:pPr eaLnBrk="1" hangingPunct="1">
              <a:lnSpc>
                <a:spcPct val="85000"/>
              </a:lnSpc>
              <a:spcBef>
                <a:spcPct val="0"/>
              </a:spcBef>
              <a:buFontTx/>
              <a:buNone/>
            </a:pPr>
            <a:r>
              <a:rPr lang="en-US" altLang="ja-JP" sz="2400" dirty="0">
                <a:latin typeface="Calibri" panose="020F0502020204030204" pitchFamily="34" charset="0"/>
                <a:cs typeface="Calibri" panose="020F0502020204030204" pitchFamily="34" charset="0"/>
              </a:rPr>
              <a:t>}</a:t>
            </a:r>
            <a:endParaRPr lang="en-US" altLang="ja-JP" sz="2800" dirty="0">
              <a:latin typeface="Calibri" panose="020F0502020204030204" pitchFamily="34" charset="0"/>
              <a:cs typeface="Calibri" panose="020F0502020204030204" pitchFamily="34" charset="0"/>
            </a:endParaRPr>
          </a:p>
        </p:txBody>
      </p:sp>
      <p:sp>
        <p:nvSpPr>
          <p:cNvPr id="83972" name="Text Box 6"/>
          <p:cNvSpPr txBox="1">
            <a:spLocks noChangeArrowheads="1"/>
          </p:cNvSpPr>
          <p:nvPr/>
        </p:nvSpPr>
        <p:spPr bwMode="auto">
          <a:xfrm>
            <a:off x="457200" y="41021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①</a:t>
            </a:r>
          </a:p>
        </p:txBody>
      </p:sp>
      <p:sp>
        <p:nvSpPr>
          <p:cNvPr id="83973" name="Text Box 7"/>
          <p:cNvSpPr txBox="1">
            <a:spLocks noChangeArrowheads="1"/>
          </p:cNvSpPr>
          <p:nvPr/>
        </p:nvSpPr>
        <p:spPr bwMode="auto">
          <a:xfrm>
            <a:off x="457200" y="44069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②</a:t>
            </a:r>
          </a:p>
        </p:txBody>
      </p:sp>
      <p:sp>
        <p:nvSpPr>
          <p:cNvPr id="83974" name="Text Box 8"/>
          <p:cNvSpPr txBox="1">
            <a:spLocks noChangeArrowheads="1"/>
          </p:cNvSpPr>
          <p:nvPr/>
        </p:nvSpPr>
        <p:spPr bwMode="auto">
          <a:xfrm>
            <a:off x="457200" y="47117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③</a:t>
            </a:r>
          </a:p>
        </p:txBody>
      </p:sp>
      <p:sp>
        <p:nvSpPr>
          <p:cNvPr id="83975" name="Text Box 9"/>
          <p:cNvSpPr txBox="1">
            <a:spLocks noChangeArrowheads="1"/>
          </p:cNvSpPr>
          <p:nvPr/>
        </p:nvSpPr>
        <p:spPr bwMode="auto">
          <a:xfrm>
            <a:off x="457200" y="50165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④</a:t>
            </a:r>
          </a:p>
        </p:txBody>
      </p:sp>
      <p:sp>
        <p:nvSpPr>
          <p:cNvPr id="83976" name="Text Box 10"/>
          <p:cNvSpPr txBox="1">
            <a:spLocks noChangeArrowheads="1"/>
          </p:cNvSpPr>
          <p:nvPr/>
        </p:nvSpPr>
        <p:spPr bwMode="auto">
          <a:xfrm>
            <a:off x="457200" y="53213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⑤</a:t>
            </a:r>
          </a:p>
        </p:txBody>
      </p:sp>
      <p:sp>
        <p:nvSpPr>
          <p:cNvPr id="83977" name="Text Box 11"/>
          <p:cNvSpPr txBox="1">
            <a:spLocks noChangeArrowheads="1"/>
          </p:cNvSpPr>
          <p:nvPr/>
        </p:nvSpPr>
        <p:spPr bwMode="auto">
          <a:xfrm>
            <a:off x="457200" y="56261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⑥</a:t>
            </a:r>
          </a:p>
        </p:txBody>
      </p:sp>
      <p:sp>
        <p:nvSpPr>
          <p:cNvPr id="83978" name="Rectangle 12"/>
          <p:cNvSpPr>
            <a:spLocks noChangeArrowheads="1"/>
          </p:cNvSpPr>
          <p:nvPr/>
        </p:nvSpPr>
        <p:spPr bwMode="auto">
          <a:xfrm>
            <a:off x="152400" y="1905000"/>
            <a:ext cx="2057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83979" name="Line 13"/>
          <p:cNvSpPr>
            <a:spLocks noChangeShapeType="1"/>
          </p:cNvSpPr>
          <p:nvPr/>
        </p:nvSpPr>
        <p:spPr bwMode="auto">
          <a:xfrm>
            <a:off x="1676400" y="1905000"/>
            <a:ext cx="1588"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3980" name="Line 14"/>
          <p:cNvSpPr>
            <a:spLocks noChangeShapeType="1"/>
          </p:cNvSpPr>
          <p:nvPr/>
        </p:nvSpPr>
        <p:spPr bwMode="auto">
          <a:xfrm>
            <a:off x="2173288" y="21336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3981" name="Rectangle 15"/>
          <p:cNvSpPr>
            <a:spLocks noChangeArrowheads="1"/>
          </p:cNvSpPr>
          <p:nvPr/>
        </p:nvSpPr>
        <p:spPr bwMode="auto">
          <a:xfrm>
            <a:off x="2478088" y="1890713"/>
            <a:ext cx="19812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83982" name="Line 16"/>
          <p:cNvSpPr>
            <a:spLocks noChangeShapeType="1"/>
          </p:cNvSpPr>
          <p:nvPr/>
        </p:nvSpPr>
        <p:spPr bwMode="auto">
          <a:xfrm>
            <a:off x="3925888" y="1890713"/>
            <a:ext cx="1587"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3983" name="Rectangle 17"/>
          <p:cNvSpPr>
            <a:spLocks noChangeArrowheads="1"/>
          </p:cNvSpPr>
          <p:nvPr/>
        </p:nvSpPr>
        <p:spPr bwMode="auto">
          <a:xfrm>
            <a:off x="544512" y="747713"/>
            <a:ext cx="929203"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83984" name="Text Box 19"/>
          <p:cNvSpPr txBox="1">
            <a:spLocks noChangeArrowheads="1"/>
          </p:cNvSpPr>
          <p:nvPr/>
        </p:nvSpPr>
        <p:spPr bwMode="auto">
          <a:xfrm>
            <a:off x="76200" y="1952625"/>
            <a:ext cx="15947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600" dirty="0">
                <a:solidFill>
                  <a:srgbClr val="006600"/>
                </a:solidFill>
                <a:latin typeface="Calibri" panose="020F0502020204030204" pitchFamily="34" charset="0"/>
                <a:cs typeface="Calibri" panose="020F0502020204030204" pitchFamily="34" charset="0"/>
              </a:rPr>
              <a:t>Bill 32 </a:t>
            </a:r>
            <a:r>
              <a:rPr lang="en-US" altLang="ja-JP" sz="1600" dirty="0" err="1">
                <a:solidFill>
                  <a:srgbClr val="006600"/>
                </a:solidFill>
                <a:latin typeface="Calibri" panose="020F0502020204030204" pitchFamily="34" charset="0"/>
                <a:cs typeface="Calibri" panose="020F0502020204030204" pitchFamily="34" charset="0"/>
              </a:rPr>
              <a:t>HongKong</a:t>
            </a:r>
            <a:endParaRPr lang="en-US" altLang="ja-JP" sz="1600" dirty="0">
              <a:solidFill>
                <a:srgbClr val="006600"/>
              </a:solidFill>
              <a:latin typeface="Calibri" panose="020F0502020204030204" pitchFamily="34" charset="0"/>
              <a:cs typeface="Calibri" panose="020F0502020204030204" pitchFamily="34" charset="0"/>
            </a:endParaRPr>
          </a:p>
        </p:txBody>
      </p:sp>
      <p:sp>
        <p:nvSpPr>
          <p:cNvPr id="83985" name="Text Box 20"/>
          <p:cNvSpPr txBox="1">
            <a:spLocks noChangeArrowheads="1"/>
          </p:cNvSpPr>
          <p:nvPr/>
        </p:nvSpPr>
        <p:spPr bwMode="auto">
          <a:xfrm>
            <a:off x="2401888" y="1938338"/>
            <a:ext cx="15399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600" dirty="0">
                <a:solidFill>
                  <a:srgbClr val="006600"/>
                </a:solidFill>
                <a:latin typeface="Calibri" panose="020F0502020204030204" pitchFamily="34" charset="0"/>
                <a:cs typeface="Calibri" panose="020F0502020204030204" pitchFamily="34" charset="0"/>
              </a:rPr>
              <a:t>Ken 20 </a:t>
            </a:r>
            <a:r>
              <a:rPr lang="en-US" altLang="ja-JP" sz="1600" dirty="0" err="1">
                <a:solidFill>
                  <a:srgbClr val="006600"/>
                </a:solidFill>
                <a:latin typeface="Calibri" panose="020F0502020204030204" pitchFamily="34" charset="0"/>
                <a:cs typeface="Calibri" panose="020F0502020204030204" pitchFamily="34" charset="0"/>
              </a:rPr>
              <a:t>NewYork</a:t>
            </a:r>
            <a:endParaRPr lang="en-US" altLang="ja-JP" sz="1600" dirty="0">
              <a:solidFill>
                <a:srgbClr val="006600"/>
              </a:solidFill>
              <a:latin typeface="Calibri" panose="020F0502020204030204" pitchFamily="34" charset="0"/>
              <a:cs typeface="Calibri" panose="020F0502020204030204" pitchFamily="34" charset="0"/>
            </a:endParaRPr>
          </a:p>
        </p:txBody>
      </p:sp>
      <p:sp>
        <p:nvSpPr>
          <p:cNvPr id="83986" name="Text Box 21"/>
          <p:cNvSpPr txBox="1">
            <a:spLocks noChangeArrowheads="1"/>
          </p:cNvSpPr>
          <p:nvPr/>
        </p:nvSpPr>
        <p:spPr bwMode="auto">
          <a:xfrm>
            <a:off x="468313" y="865188"/>
            <a:ext cx="10054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600" dirty="0">
                <a:solidFill>
                  <a:srgbClr val="006600"/>
                </a:solidFill>
                <a:latin typeface="Calibri" panose="020F0502020204030204" pitchFamily="34" charset="0"/>
                <a:cs typeface="Calibri" panose="020F0502020204030204" pitchFamily="34" charset="0"/>
              </a:rPr>
              <a:t>ポインタ</a:t>
            </a:r>
          </a:p>
        </p:txBody>
      </p:sp>
      <p:sp>
        <p:nvSpPr>
          <p:cNvPr id="83987" name="Text Box 22"/>
          <p:cNvSpPr txBox="1">
            <a:spLocks noChangeArrowheads="1"/>
          </p:cNvSpPr>
          <p:nvPr/>
        </p:nvSpPr>
        <p:spPr bwMode="auto">
          <a:xfrm>
            <a:off x="1600200" y="2009775"/>
            <a:ext cx="8002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200" dirty="0">
                <a:solidFill>
                  <a:srgbClr val="006600"/>
                </a:solidFill>
                <a:latin typeface="Calibri" panose="020F0502020204030204" pitchFamily="34" charset="0"/>
                <a:cs typeface="Calibri" panose="020F0502020204030204" pitchFamily="34" charset="0"/>
              </a:rPr>
              <a:t>ポインタ</a:t>
            </a:r>
          </a:p>
        </p:txBody>
      </p:sp>
      <p:sp>
        <p:nvSpPr>
          <p:cNvPr id="83988" name="Text Box 23"/>
          <p:cNvSpPr txBox="1">
            <a:spLocks noChangeArrowheads="1"/>
          </p:cNvSpPr>
          <p:nvPr/>
        </p:nvSpPr>
        <p:spPr bwMode="auto">
          <a:xfrm>
            <a:off x="3849688" y="1954213"/>
            <a:ext cx="6222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600" dirty="0">
                <a:solidFill>
                  <a:srgbClr val="006600"/>
                </a:solidFill>
                <a:latin typeface="Calibri" panose="020F0502020204030204" pitchFamily="34" charset="0"/>
                <a:cs typeface="Calibri" panose="020F0502020204030204" pitchFamily="34" charset="0"/>
              </a:rPr>
              <a:t>NULL</a:t>
            </a:r>
          </a:p>
        </p:txBody>
      </p:sp>
      <p:sp>
        <p:nvSpPr>
          <p:cNvPr id="83989" name="Text Box 25"/>
          <p:cNvSpPr txBox="1">
            <a:spLocks noChangeArrowheads="1"/>
          </p:cNvSpPr>
          <p:nvPr/>
        </p:nvSpPr>
        <p:spPr bwMode="auto">
          <a:xfrm>
            <a:off x="1714500" y="259080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u="sng" dirty="0">
                <a:latin typeface="Calibri" panose="020F0502020204030204" pitchFamily="34" charset="0"/>
                <a:cs typeface="Calibri" panose="020F0502020204030204" pitchFamily="34" charset="0"/>
              </a:rPr>
              <a:t>⑤</a:t>
            </a:r>
            <a:r>
              <a:rPr lang="ja-JP" altLang="en-US" sz="2400" u="sng" dirty="0">
                <a:latin typeface="Calibri" panose="020F0502020204030204" pitchFamily="34" charset="0"/>
                <a:cs typeface="Calibri" panose="020F0502020204030204" pitchFamily="34" charset="0"/>
              </a:rPr>
              <a:t>の時点</a:t>
            </a:r>
          </a:p>
        </p:txBody>
      </p:sp>
      <p:sp>
        <p:nvSpPr>
          <p:cNvPr id="83990" name="Rectangle 39"/>
          <p:cNvSpPr>
            <a:spLocks noChangeArrowheads="1"/>
          </p:cNvSpPr>
          <p:nvPr/>
        </p:nvSpPr>
        <p:spPr bwMode="auto">
          <a:xfrm>
            <a:off x="4648200" y="1919288"/>
            <a:ext cx="2057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83991" name="Line 40"/>
          <p:cNvSpPr>
            <a:spLocks noChangeShapeType="1"/>
          </p:cNvSpPr>
          <p:nvPr/>
        </p:nvSpPr>
        <p:spPr bwMode="auto">
          <a:xfrm>
            <a:off x="6172200" y="1919288"/>
            <a:ext cx="1588"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3992" name="Line 41"/>
          <p:cNvSpPr>
            <a:spLocks noChangeShapeType="1"/>
          </p:cNvSpPr>
          <p:nvPr/>
        </p:nvSpPr>
        <p:spPr bwMode="auto">
          <a:xfrm>
            <a:off x="6669088" y="2147888"/>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3993" name="Rectangle 42"/>
          <p:cNvSpPr>
            <a:spLocks noChangeArrowheads="1"/>
          </p:cNvSpPr>
          <p:nvPr/>
        </p:nvSpPr>
        <p:spPr bwMode="auto">
          <a:xfrm>
            <a:off x="6973888" y="1905000"/>
            <a:ext cx="19812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83994" name="Line 43"/>
          <p:cNvSpPr>
            <a:spLocks noChangeShapeType="1"/>
          </p:cNvSpPr>
          <p:nvPr/>
        </p:nvSpPr>
        <p:spPr bwMode="auto">
          <a:xfrm>
            <a:off x="8421688" y="1905000"/>
            <a:ext cx="1587"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3995" name="Rectangle 44"/>
          <p:cNvSpPr>
            <a:spLocks noChangeArrowheads="1"/>
          </p:cNvSpPr>
          <p:nvPr/>
        </p:nvSpPr>
        <p:spPr bwMode="auto">
          <a:xfrm>
            <a:off x="5040312" y="762000"/>
            <a:ext cx="866073"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83996" name="Line 45"/>
          <p:cNvSpPr>
            <a:spLocks noChangeShapeType="1"/>
          </p:cNvSpPr>
          <p:nvPr/>
        </p:nvSpPr>
        <p:spPr bwMode="auto">
          <a:xfrm flipH="1">
            <a:off x="4800600" y="1219200"/>
            <a:ext cx="696913"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3997" name="Text Box 46"/>
          <p:cNvSpPr txBox="1">
            <a:spLocks noChangeArrowheads="1"/>
          </p:cNvSpPr>
          <p:nvPr/>
        </p:nvSpPr>
        <p:spPr bwMode="auto">
          <a:xfrm>
            <a:off x="4572000" y="1966913"/>
            <a:ext cx="15947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600" dirty="0">
                <a:solidFill>
                  <a:srgbClr val="006600"/>
                </a:solidFill>
                <a:latin typeface="Calibri" panose="020F0502020204030204" pitchFamily="34" charset="0"/>
                <a:cs typeface="Calibri" panose="020F0502020204030204" pitchFamily="34" charset="0"/>
              </a:rPr>
              <a:t>Bill 32 </a:t>
            </a:r>
            <a:r>
              <a:rPr lang="en-US" altLang="ja-JP" sz="1600" dirty="0" err="1">
                <a:solidFill>
                  <a:srgbClr val="006600"/>
                </a:solidFill>
                <a:latin typeface="Calibri" panose="020F0502020204030204" pitchFamily="34" charset="0"/>
                <a:cs typeface="Calibri" panose="020F0502020204030204" pitchFamily="34" charset="0"/>
              </a:rPr>
              <a:t>HongKong</a:t>
            </a:r>
            <a:endParaRPr lang="en-US" altLang="ja-JP" sz="1600" dirty="0">
              <a:solidFill>
                <a:srgbClr val="006600"/>
              </a:solidFill>
              <a:latin typeface="Calibri" panose="020F0502020204030204" pitchFamily="34" charset="0"/>
              <a:cs typeface="Calibri" panose="020F0502020204030204" pitchFamily="34" charset="0"/>
            </a:endParaRPr>
          </a:p>
        </p:txBody>
      </p:sp>
      <p:sp>
        <p:nvSpPr>
          <p:cNvPr id="83998" name="Text Box 47"/>
          <p:cNvSpPr txBox="1">
            <a:spLocks noChangeArrowheads="1"/>
          </p:cNvSpPr>
          <p:nvPr/>
        </p:nvSpPr>
        <p:spPr bwMode="auto">
          <a:xfrm>
            <a:off x="6897688" y="1952625"/>
            <a:ext cx="15399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600" dirty="0">
                <a:solidFill>
                  <a:srgbClr val="006600"/>
                </a:solidFill>
                <a:latin typeface="Calibri" panose="020F0502020204030204" pitchFamily="34" charset="0"/>
                <a:cs typeface="Calibri" panose="020F0502020204030204" pitchFamily="34" charset="0"/>
              </a:rPr>
              <a:t>Ken 20 </a:t>
            </a:r>
            <a:r>
              <a:rPr lang="en-US" altLang="ja-JP" sz="1600" dirty="0" err="1">
                <a:solidFill>
                  <a:srgbClr val="006600"/>
                </a:solidFill>
                <a:latin typeface="Calibri" panose="020F0502020204030204" pitchFamily="34" charset="0"/>
                <a:cs typeface="Calibri" panose="020F0502020204030204" pitchFamily="34" charset="0"/>
              </a:rPr>
              <a:t>NewYork</a:t>
            </a:r>
            <a:endParaRPr lang="en-US" altLang="ja-JP" sz="1600" dirty="0">
              <a:solidFill>
                <a:srgbClr val="006600"/>
              </a:solidFill>
              <a:latin typeface="Calibri" panose="020F0502020204030204" pitchFamily="34" charset="0"/>
              <a:cs typeface="Calibri" panose="020F0502020204030204" pitchFamily="34" charset="0"/>
            </a:endParaRPr>
          </a:p>
        </p:txBody>
      </p:sp>
      <p:sp>
        <p:nvSpPr>
          <p:cNvPr id="83999" name="Text Box 48"/>
          <p:cNvSpPr txBox="1">
            <a:spLocks noChangeArrowheads="1"/>
          </p:cNvSpPr>
          <p:nvPr/>
        </p:nvSpPr>
        <p:spPr bwMode="auto">
          <a:xfrm>
            <a:off x="4964113" y="879475"/>
            <a:ext cx="10054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600" dirty="0">
                <a:solidFill>
                  <a:srgbClr val="006600"/>
                </a:solidFill>
                <a:latin typeface="Calibri" panose="020F0502020204030204" pitchFamily="34" charset="0"/>
                <a:cs typeface="Calibri" panose="020F0502020204030204" pitchFamily="34" charset="0"/>
              </a:rPr>
              <a:t>ポインタ</a:t>
            </a:r>
          </a:p>
        </p:txBody>
      </p:sp>
      <p:sp>
        <p:nvSpPr>
          <p:cNvPr id="84000" name="Text Box 49"/>
          <p:cNvSpPr txBox="1">
            <a:spLocks noChangeArrowheads="1"/>
          </p:cNvSpPr>
          <p:nvPr/>
        </p:nvSpPr>
        <p:spPr bwMode="auto">
          <a:xfrm>
            <a:off x="6096000" y="2024063"/>
            <a:ext cx="8002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1200" dirty="0">
                <a:solidFill>
                  <a:srgbClr val="006600"/>
                </a:solidFill>
                <a:latin typeface="Calibri" panose="020F0502020204030204" pitchFamily="34" charset="0"/>
                <a:cs typeface="Calibri" panose="020F0502020204030204" pitchFamily="34" charset="0"/>
              </a:rPr>
              <a:t>ポインタ</a:t>
            </a:r>
          </a:p>
        </p:txBody>
      </p:sp>
      <p:sp>
        <p:nvSpPr>
          <p:cNvPr id="84001" name="Text Box 50"/>
          <p:cNvSpPr txBox="1">
            <a:spLocks noChangeArrowheads="1"/>
          </p:cNvSpPr>
          <p:nvPr/>
        </p:nvSpPr>
        <p:spPr bwMode="auto">
          <a:xfrm>
            <a:off x="8345488" y="1968500"/>
            <a:ext cx="62228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1600" dirty="0">
                <a:solidFill>
                  <a:srgbClr val="006600"/>
                </a:solidFill>
                <a:latin typeface="Calibri" panose="020F0502020204030204" pitchFamily="34" charset="0"/>
                <a:cs typeface="Calibri" panose="020F0502020204030204" pitchFamily="34" charset="0"/>
              </a:rPr>
              <a:t>NULL</a:t>
            </a:r>
          </a:p>
        </p:txBody>
      </p:sp>
      <p:sp>
        <p:nvSpPr>
          <p:cNvPr id="84002" name="Text Box 51"/>
          <p:cNvSpPr txBox="1">
            <a:spLocks noChangeArrowheads="1"/>
          </p:cNvSpPr>
          <p:nvPr/>
        </p:nvSpPr>
        <p:spPr bwMode="auto">
          <a:xfrm>
            <a:off x="6096000" y="259080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u="sng" dirty="0">
                <a:latin typeface="Calibri" panose="020F0502020204030204" pitchFamily="34" charset="0"/>
                <a:cs typeface="Calibri" panose="020F0502020204030204" pitchFamily="34" charset="0"/>
              </a:rPr>
              <a:t>⑥</a:t>
            </a:r>
            <a:r>
              <a:rPr lang="ja-JP" altLang="en-US" sz="2400" u="sng" dirty="0">
                <a:latin typeface="Calibri" panose="020F0502020204030204" pitchFamily="34" charset="0"/>
                <a:cs typeface="Calibri" panose="020F0502020204030204" pitchFamily="34" charset="0"/>
              </a:rPr>
              <a:t>の時点</a:t>
            </a:r>
          </a:p>
        </p:txBody>
      </p:sp>
      <p:sp>
        <p:nvSpPr>
          <p:cNvPr id="84003"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8FFC384-2F6F-44AE-BDD1-C3D335B4327E}" type="slidenum">
              <a:rPr lang="en-US" altLang="ja-JP">
                <a:latin typeface="Calibri" panose="020F0502020204030204" pitchFamily="34" charset="0"/>
                <a:ea typeface="メイリオ" panose="020B0604030504040204" pitchFamily="50" charset="-128"/>
              </a:rPr>
              <a:pPr/>
              <a:t>40</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215621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95263" y="609600"/>
            <a:ext cx="8688387" cy="1143000"/>
          </a:xfrm>
        </p:spPr>
        <p:txBody>
          <a:bodyPr/>
          <a:lstStyle/>
          <a:p>
            <a:pPr eaLnBrk="1" hangingPunct="1"/>
            <a:r>
              <a:rPr lang="ja-JP" altLang="en-US">
                <a:solidFill>
                  <a:srgbClr val="FF0000"/>
                </a:solidFill>
              </a:rPr>
              <a:t>動的メモリ管理のメリット</a:t>
            </a:r>
          </a:p>
        </p:txBody>
      </p:sp>
      <p:sp>
        <p:nvSpPr>
          <p:cNvPr id="86019" name="Rectangle 3"/>
          <p:cNvSpPr>
            <a:spLocks noGrp="1" noChangeArrowheads="1"/>
          </p:cNvSpPr>
          <p:nvPr>
            <p:ph type="body" idx="1"/>
          </p:nvPr>
        </p:nvSpPr>
        <p:spPr>
          <a:xfrm>
            <a:off x="479425" y="1865313"/>
            <a:ext cx="8353425" cy="4114800"/>
          </a:xfrm>
        </p:spPr>
        <p:txBody>
          <a:bodyPr/>
          <a:lstStyle/>
          <a:p>
            <a:pPr marL="609600" indent="-609600" eaLnBrk="1" hangingPunct="1">
              <a:lnSpc>
                <a:spcPct val="120000"/>
              </a:lnSpc>
            </a:pPr>
            <a:r>
              <a:rPr lang="ja-JP" altLang="en-US">
                <a:solidFill>
                  <a:srgbClr val="0F006C"/>
                </a:solidFill>
              </a:rPr>
              <a:t>必要な分だけのメモリを、好きなときに得られる</a:t>
            </a:r>
          </a:p>
          <a:p>
            <a:pPr marL="990600" lvl="1" indent="-533400" eaLnBrk="1" hangingPunct="1">
              <a:lnSpc>
                <a:spcPct val="120000"/>
              </a:lnSpc>
              <a:buFontTx/>
              <a:buAutoNum type="arabicPeriod"/>
            </a:pPr>
            <a:r>
              <a:rPr lang="ja-JP" altLang="en-US">
                <a:solidFill>
                  <a:srgbClr val="0F006C"/>
                </a:solidFill>
              </a:rPr>
              <a:t>「リスト」は，必要に応じて，大きくなったり小さくなったりする</a:t>
            </a:r>
          </a:p>
          <a:p>
            <a:pPr marL="990600" lvl="1" indent="-533400" eaLnBrk="1" hangingPunct="1">
              <a:lnSpc>
                <a:spcPct val="120000"/>
              </a:lnSpc>
              <a:buFontTx/>
              <a:buAutoNum type="arabicPeriod"/>
            </a:pPr>
            <a:r>
              <a:rPr lang="ja-JP" altLang="en-US">
                <a:solidFill>
                  <a:srgbClr val="0F006C"/>
                </a:solidFill>
              </a:rPr>
              <a:t>配列は，あらかじめサイズが決まっていて，サイズを超えるデータは入らない</a:t>
            </a:r>
          </a:p>
          <a:p>
            <a:pPr marL="990600" lvl="1" indent="-533400" eaLnBrk="1" hangingPunct="1">
              <a:lnSpc>
                <a:spcPct val="120000"/>
              </a:lnSpc>
              <a:buFontTx/>
              <a:buNone/>
            </a:pPr>
            <a:endParaRPr lang="ja-JP" altLang="en-US">
              <a:solidFill>
                <a:srgbClr val="0F006C"/>
              </a:solidFill>
            </a:endParaRPr>
          </a:p>
          <a:p>
            <a:pPr marL="990600" lvl="1" indent="-533400" eaLnBrk="1" hangingPunct="1">
              <a:lnSpc>
                <a:spcPct val="120000"/>
              </a:lnSpc>
            </a:pPr>
            <a:endParaRPr lang="en-US" altLang="ja-JP">
              <a:solidFill>
                <a:srgbClr val="0F006C"/>
              </a:solidFill>
            </a:endParaRPr>
          </a:p>
        </p:txBody>
      </p:sp>
      <p:sp>
        <p:nvSpPr>
          <p:cNvPr id="86020"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0F6DEB63-780D-4334-9AEB-9C4765DB7BDE}" type="slidenum">
              <a:rPr lang="en-US" altLang="ja-JP">
                <a:latin typeface="Calibri" panose="020F0502020204030204" pitchFamily="34" charset="0"/>
                <a:ea typeface="メイリオ" panose="020B0604030504040204" pitchFamily="50" charset="-128"/>
              </a:rPr>
              <a:pPr/>
              <a:t>41</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8489804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76200"/>
            <a:ext cx="7772400" cy="914400"/>
          </a:xfrm>
        </p:spPr>
        <p:txBody>
          <a:bodyPr/>
          <a:lstStyle/>
          <a:p>
            <a:pPr eaLnBrk="1" hangingPunct="1"/>
            <a:r>
              <a:rPr lang="ja-JP" altLang="en-US"/>
              <a:t>課題３．住所録</a:t>
            </a:r>
          </a:p>
        </p:txBody>
      </p:sp>
      <p:sp>
        <p:nvSpPr>
          <p:cNvPr id="88067" name="Rectangle 3"/>
          <p:cNvSpPr>
            <a:spLocks noGrp="1" noChangeArrowheads="1"/>
          </p:cNvSpPr>
          <p:nvPr>
            <p:ph type="body" idx="1"/>
          </p:nvPr>
        </p:nvSpPr>
        <p:spPr>
          <a:xfrm>
            <a:off x="685800" y="1066800"/>
            <a:ext cx="7772400" cy="5410200"/>
          </a:xfrm>
        </p:spPr>
        <p:txBody>
          <a:bodyPr/>
          <a:lstStyle/>
          <a:p>
            <a:pPr marL="609600" indent="-609600" eaLnBrk="1" hangingPunct="1">
              <a:lnSpc>
                <a:spcPct val="110000"/>
              </a:lnSpc>
              <a:spcBef>
                <a:spcPct val="45000"/>
              </a:spcBef>
            </a:pPr>
            <a:r>
              <a:rPr lang="ja-JP" altLang="en-US"/>
              <a:t>例題３のプログラムについて，住所録の表示を関数の再帰呼び出しによって行うように書き換えなさい．</a:t>
            </a:r>
          </a:p>
          <a:p>
            <a:pPr marL="990600" lvl="1" indent="-533400" eaLnBrk="1" hangingPunct="1">
              <a:lnSpc>
                <a:spcPct val="110000"/>
              </a:lnSpc>
              <a:spcBef>
                <a:spcPct val="45000"/>
              </a:spcBef>
              <a:buFontTx/>
              <a:buNone/>
            </a:pPr>
            <a:endParaRPr lang="ja-JP" altLang="en-US"/>
          </a:p>
          <a:p>
            <a:pPr marL="990600" lvl="1" indent="-533400" eaLnBrk="1" hangingPunct="1">
              <a:lnSpc>
                <a:spcPct val="120000"/>
              </a:lnSpc>
            </a:pPr>
            <a:endParaRPr lang="en-US" altLang="ja-JP"/>
          </a:p>
        </p:txBody>
      </p:sp>
      <p:sp>
        <p:nvSpPr>
          <p:cNvPr id="88068"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78CF7FA-FB51-43D6-A2F7-8DD09613ABA1}" type="slidenum">
              <a:rPr lang="en-US" altLang="ja-JP">
                <a:latin typeface="Calibri" panose="020F0502020204030204" pitchFamily="34" charset="0"/>
                <a:ea typeface="メイリオ" panose="020B0604030504040204" pitchFamily="50" charset="-128"/>
              </a:rPr>
              <a:pPr/>
              <a:t>42</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99321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363538"/>
            <a:ext cx="7772400" cy="822325"/>
          </a:xfrm>
        </p:spPr>
        <p:txBody>
          <a:bodyPr/>
          <a:lstStyle/>
          <a:p>
            <a:pPr eaLnBrk="1" hangingPunct="1"/>
            <a:r>
              <a:rPr lang="ja-JP" altLang="en-US" sz="4000"/>
              <a:t>課題３のヒント</a:t>
            </a:r>
          </a:p>
        </p:txBody>
      </p:sp>
      <p:sp>
        <p:nvSpPr>
          <p:cNvPr id="90115" name="Rectangle 3"/>
          <p:cNvSpPr>
            <a:spLocks noChangeArrowheads="1"/>
          </p:cNvSpPr>
          <p:nvPr/>
        </p:nvSpPr>
        <p:spPr bwMode="auto">
          <a:xfrm>
            <a:off x="76200" y="1905000"/>
            <a:ext cx="2198688" cy="2355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90116" name="Text Box 4"/>
          <p:cNvSpPr txBox="1">
            <a:spLocks noChangeArrowheads="1"/>
          </p:cNvSpPr>
          <p:nvPr/>
        </p:nvSpPr>
        <p:spPr bwMode="auto">
          <a:xfrm>
            <a:off x="381000" y="914400"/>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400" u="sng" dirty="0">
                <a:latin typeface="Calibri" panose="020F0502020204030204" pitchFamily="34" charset="0"/>
                <a:cs typeface="Calibri" panose="020F0502020204030204" pitchFamily="34" charset="0"/>
              </a:rPr>
              <a:t>表示関数</a:t>
            </a:r>
            <a:endParaRPr lang="ja-JP" altLang="en-US" sz="2400" dirty="0">
              <a:solidFill>
                <a:srgbClr val="006600"/>
              </a:solidFill>
              <a:latin typeface="Calibri" panose="020F0502020204030204" pitchFamily="34" charset="0"/>
              <a:cs typeface="Calibri" panose="020F0502020204030204" pitchFamily="34" charset="0"/>
            </a:endParaRPr>
          </a:p>
        </p:txBody>
      </p:sp>
      <p:sp>
        <p:nvSpPr>
          <p:cNvPr id="90117" name="Rectangle 5"/>
          <p:cNvSpPr>
            <a:spLocks noChangeArrowheads="1"/>
          </p:cNvSpPr>
          <p:nvPr/>
        </p:nvSpPr>
        <p:spPr bwMode="auto">
          <a:xfrm>
            <a:off x="304800" y="2736850"/>
            <a:ext cx="1663700" cy="47625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solidFill>
                <a:srgbClr val="006600"/>
              </a:solidFill>
              <a:latin typeface="Calibri" panose="020F0502020204030204" pitchFamily="34" charset="0"/>
              <a:cs typeface="Calibri" panose="020F0502020204030204" pitchFamily="34" charset="0"/>
            </a:endParaRPr>
          </a:p>
        </p:txBody>
      </p:sp>
      <p:sp>
        <p:nvSpPr>
          <p:cNvPr id="90118" name="Text Box 6"/>
          <p:cNvSpPr txBox="1">
            <a:spLocks noChangeArrowheads="1"/>
          </p:cNvSpPr>
          <p:nvPr/>
        </p:nvSpPr>
        <p:spPr bwMode="auto">
          <a:xfrm>
            <a:off x="341313" y="2803525"/>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関数呼び出し</a:t>
            </a:r>
          </a:p>
        </p:txBody>
      </p:sp>
      <p:sp>
        <p:nvSpPr>
          <p:cNvPr id="90119" name="Text Box 7"/>
          <p:cNvSpPr txBox="1">
            <a:spLocks noChangeArrowheads="1"/>
          </p:cNvSpPr>
          <p:nvPr/>
        </p:nvSpPr>
        <p:spPr bwMode="auto">
          <a:xfrm>
            <a:off x="3192463" y="2073275"/>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400" u="sng" dirty="0">
                <a:latin typeface="Calibri" panose="020F0502020204030204" pitchFamily="34" charset="0"/>
                <a:cs typeface="Calibri" panose="020F0502020204030204" pitchFamily="34" charset="0"/>
              </a:rPr>
              <a:t>表示関数</a:t>
            </a:r>
            <a:endParaRPr lang="ja-JP" altLang="en-US" sz="2400" dirty="0">
              <a:solidFill>
                <a:srgbClr val="006600"/>
              </a:solidFill>
              <a:latin typeface="Calibri" panose="020F0502020204030204" pitchFamily="34" charset="0"/>
              <a:cs typeface="Calibri" panose="020F0502020204030204" pitchFamily="34" charset="0"/>
            </a:endParaRPr>
          </a:p>
        </p:txBody>
      </p:sp>
      <p:sp>
        <p:nvSpPr>
          <p:cNvPr id="90120" name="AutoShape 8" descr="25%"/>
          <p:cNvSpPr>
            <a:spLocks noChangeArrowheads="1"/>
          </p:cNvSpPr>
          <p:nvPr/>
        </p:nvSpPr>
        <p:spPr bwMode="auto">
          <a:xfrm rot="793638">
            <a:off x="1949450" y="2901950"/>
            <a:ext cx="857250" cy="330200"/>
          </a:xfrm>
          <a:prstGeom prst="rightArrow">
            <a:avLst>
              <a:gd name="adj1" fmla="val 50000"/>
              <a:gd name="adj2" fmla="val 64904"/>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90121" name="Line 9"/>
          <p:cNvSpPr>
            <a:spLocks noChangeShapeType="1"/>
          </p:cNvSpPr>
          <p:nvPr/>
        </p:nvSpPr>
        <p:spPr bwMode="auto">
          <a:xfrm flipH="1" flipV="1">
            <a:off x="1952625" y="3273425"/>
            <a:ext cx="1400175" cy="2136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0122" name="Rectangle 10"/>
          <p:cNvSpPr>
            <a:spLocks noChangeArrowheads="1"/>
          </p:cNvSpPr>
          <p:nvPr/>
        </p:nvSpPr>
        <p:spPr bwMode="auto">
          <a:xfrm>
            <a:off x="2819400" y="3140075"/>
            <a:ext cx="2317750" cy="2651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90123" name="Text Box 13"/>
          <p:cNvSpPr txBox="1">
            <a:spLocks noChangeArrowheads="1"/>
          </p:cNvSpPr>
          <p:nvPr/>
        </p:nvSpPr>
        <p:spPr bwMode="auto">
          <a:xfrm>
            <a:off x="7250252" y="3429000"/>
            <a:ext cx="14157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algn="ctr" eaLnBrk="1" hangingPunct="1">
              <a:spcBef>
                <a:spcPct val="0"/>
              </a:spcBef>
              <a:buFontTx/>
              <a:buNone/>
            </a:pPr>
            <a:r>
              <a:rPr lang="ja-JP" altLang="en-US" sz="2400" u="sng" dirty="0">
                <a:latin typeface="Calibri" panose="020F0502020204030204" pitchFamily="34" charset="0"/>
                <a:cs typeface="Calibri" panose="020F0502020204030204" pitchFamily="34" charset="0"/>
              </a:rPr>
              <a:t>表示関数</a:t>
            </a:r>
          </a:p>
          <a:p>
            <a:pPr algn="ctr" eaLnBrk="1" hangingPunct="1">
              <a:spcBef>
                <a:spcPct val="0"/>
              </a:spcBef>
              <a:buFontTx/>
              <a:buNone/>
            </a:pPr>
            <a:endParaRPr lang="en-US" altLang="ja-JP" sz="2400" dirty="0">
              <a:solidFill>
                <a:srgbClr val="006600"/>
              </a:solidFill>
              <a:latin typeface="Calibri" panose="020F0502020204030204" pitchFamily="34" charset="0"/>
              <a:cs typeface="Calibri" panose="020F0502020204030204" pitchFamily="34" charset="0"/>
            </a:endParaRPr>
          </a:p>
        </p:txBody>
      </p:sp>
      <p:sp>
        <p:nvSpPr>
          <p:cNvPr id="90124" name="Rectangle 14"/>
          <p:cNvSpPr>
            <a:spLocks noChangeArrowheads="1"/>
          </p:cNvSpPr>
          <p:nvPr/>
        </p:nvSpPr>
        <p:spPr bwMode="auto">
          <a:xfrm>
            <a:off x="3343275" y="5162550"/>
            <a:ext cx="1228725" cy="47625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return;</a:t>
            </a:r>
          </a:p>
        </p:txBody>
      </p:sp>
      <p:sp>
        <p:nvSpPr>
          <p:cNvPr id="90125" name="AutoShape 16" descr="25%"/>
          <p:cNvSpPr>
            <a:spLocks noChangeArrowheads="1"/>
          </p:cNvSpPr>
          <p:nvPr/>
        </p:nvSpPr>
        <p:spPr bwMode="auto">
          <a:xfrm rot="793638">
            <a:off x="4876800" y="4165600"/>
            <a:ext cx="857250" cy="330200"/>
          </a:xfrm>
          <a:prstGeom prst="rightArrow">
            <a:avLst>
              <a:gd name="adj1" fmla="val 50000"/>
              <a:gd name="adj2" fmla="val 64904"/>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90126" name="Rectangle 17"/>
          <p:cNvSpPr>
            <a:spLocks noChangeArrowheads="1"/>
          </p:cNvSpPr>
          <p:nvPr/>
        </p:nvSpPr>
        <p:spPr bwMode="auto">
          <a:xfrm>
            <a:off x="6858000" y="4284663"/>
            <a:ext cx="2133600" cy="1912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90127" name="Text Box 18"/>
          <p:cNvSpPr txBox="1">
            <a:spLocks noChangeArrowheads="1"/>
          </p:cNvSpPr>
          <p:nvPr/>
        </p:nvSpPr>
        <p:spPr bwMode="auto">
          <a:xfrm>
            <a:off x="3160713" y="4013200"/>
            <a:ext cx="17235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関数呼び出し</a:t>
            </a:r>
          </a:p>
        </p:txBody>
      </p:sp>
      <p:sp>
        <p:nvSpPr>
          <p:cNvPr id="90128" name="Rectangle 19"/>
          <p:cNvSpPr>
            <a:spLocks noChangeArrowheads="1"/>
          </p:cNvSpPr>
          <p:nvPr/>
        </p:nvSpPr>
        <p:spPr bwMode="auto">
          <a:xfrm>
            <a:off x="3124200" y="4013200"/>
            <a:ext cx="1676400" cy="47625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solidFill>
                <a:srgbClr val="006600"/>
              </a:solidFill>
              <a:latin typeface="Calibri" panose="020F0502020204030204" pitchFamily="34" charset="0"/>
              <a:cs typeface="Calibri" panose="020F0502020204030204" pitchFamily="34" charset="0"/>
            </a:endParaRPr>
          </a:p>
        </p:txBody>
      </p:sp>
      <p:sp>
        <p:nvSpPr>
          <p:cNvPr id="90129" name="Rectangle 20"/>
          <p:cNvSpPr>
            <a:spLocks noChangeArrowheads="1"/>
          </p:cNvSpPr>
          <p:nvPr/>
        </p:nvSpPr>
        <p:spPr bwMode="auto">
          <a:xfrm>
            <a:off x="7315200" y="5562600"/>
            <a:ext cx="1228725" cy="47625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en-US" altLang="ja-JP" sz="2400" dirty="0">
                <a:latin typeface="Calibri" panose="020F0502020204030204" pitchFamily="34" charset="0"/>
                <a:cs typeface="Calibri" panose="020F0502020204030204" pitchFamily="34" charset="0"/>
              </a:rPr>
              <a:t>return;</a:t>
            </a:r>
          </a:p>
        </p:txBody>
      </p:sp>
      <p:sp>
        <p:nvSpPr>
          <p:cNvPr id="90130" name="Rectangle 21"/>
          <p:cNvSpPr>
            <a:spLocks noChangeArrowheads="1"/>
          </p:cNvSpPr>
          <p:nvPr/>
        </p:nvSpPr>
        <p:spPr bwMode="auto">
          <a:xfrm>
            <a:off x="3124200" y="3419475"/>
            <a:ext cx="1676400" cy="47625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solidFill>
                <a:srgbClr val="006600"/>
              </a:solidFill>
              <a:latin typeface="Calibri" panose="020F0502020204030204" pitchFamily="34" charset="0"/>
              <a:cs typeface="Calibri" panose="020F0502020204030204" pitchFamily="34" charset="0"/>
            </a:endParaRPr>
          </a:p>
        </p:txBody>
      </p:sp>
      <p:sp>
        <p:nvSpPr>
          <p:cNvPr id="90131" name="Text Box 22"/>
          <p:cNvSpPr txBox="1">
            <a:spLocks noChangeArrowheads="1"/>
          </p:cNvSpPr>
          <p:nvPr/>
        </p:nvSpPr>
        <p:spPr bwMode="auto">
          <a:xfrm>
            <a:off x="3200400" y="3403600"/>
            <a:ext cx="145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要素の表示</a:t>
            </a:r>
          </a:p>
        </p:txBody>
      </p:sp>
      <p:sp>
        <p:nvSpPr>
          <p:cNvPr id="90132" name="Rectangle 23"/>
          <p:cNvSpPr>
            <a:spLocks noChangeArrowheads="1"/>
          </p:cNvSpPr>
          <p:nvPr/>
        </p:nvSpPr>
        <p:spPr bwMode="auto">
          <a:xfrm>
            <a:off x="304800" y="2133600"/>
            <a:ext cx="1676400" cy="47625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solidFill>
                <a:srgbClr val="006600"/>
              </a:solidFill>
              <a:latin typeface="Calibri" panose="020F0502020204030204" pitchFamily="34" charset="0"/>
              <a:cs typeface="Calibri" panose="020F0502020204030204" pitchFamily="34" charset="0"/>
            </a:endParaRPr>
          </a:p>
        </p:txBody>
      </p:sp>
      <p:sp>
        <p:nvSpPr>
          <p:cNvPr id="90133" name="Text Box 24"/>
          <p:cNvSpPr txBox="1">
            <a:spLocks noChangeArrowheads="1"/>
          </p:cNvSpPr>
          <p:nvPr/>
        </p:nvSpPr>
        <p:spPr bwMode="auto">
          <a:xfrm>
            <a:off x="381000" y="2133600"/>
            <a:ext cx="145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要素の表示</a:t>
            </a:r>
          </a:p>
        </p:txBody>
      </p:sp>
      <p:sp>
        <p:nvSpPr>
          <p:cNvPr id="90134" name="Rectangle 25"/>
          <p:cNvSpPr>
            <a:spLocks noChangeArrowheads="1"/>
          </p:cNvSpPr>
          <p:nvPr/>
        </p:nvSpPr>
        <p:spPr bwMode="auto">
          <a:xfrm>
            <a:off x="7086600" y="4781550"/>
            <a:ext cx="1676400" cy="476250"/>
          </a:xfrm>
          <a:prstGeom prst="rect">
            <a:avLst/>
          </a:prstGeom>
          <a:noFill/>
          <a:ln w="19050">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solidFill>
                <a:srgbClr val="006600"/>
              </a:solidFill>
              <a:latin typeface="Calibri" panose="020F0502020204030204" pitchFamily="34" charset="0"/>
              <a:cs typeface="Calibri" panose="020F0502020204030204" pitchFamily="34" charset="0"/>
            </a:endParaRPr>
          </a:p>
        </p:txBody>
      </p:sp>
      <p:sp>
        <p:nvSpPr>
          <p:cNvPr id="90135" name="Text Box 26"/>
          <p:cNvSpPr txBox="1">
            <a:spLocks noChangeArrowheads="1"/>
          </p:cNvSpPr>
          <p:nvPr/>
        </p:nvSpPr>
        <p:spPr bwMode="auto">
          <a:xfrm>
            <a:off x="7086600" y="4857750"/>
            <a:ext cx="145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000" dirty="0">
                <a:latin typeface="Calibri" panose="020F0502020204030204" pitchFamily="34" charset="0"/>
                <a:cs typeface="Calibri" panose="020F0502020204030204" pitchFamily="34" charset="0"/>
              </a:rPr>
              <a:t>要素の表示</a:t>
            </a:r>
          </a:p>
        </p:txBody>
      </p:sp>
      <p:sp>
        <p:nvSpPr>
          <p:cNvPr id="90136" name="Oval 27"/>
          <p:cNvSpPr>
            <a:spLocks noChangeArrowheads="1"/>
          </p:cNvSpPr>
          <p:nvPr/>
        </p:nvSpPr>
        <p:spPr bwMode="auto">
          <a:xfrm>
            <a:off x="5762625" y="479742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90137" name="Oval 28"/>
          <p:cNvSpPr>
            <a:spLocks noChangeArrowheads="1"/>
          </p:cNvSpPr>
          <p:nvPr/>
        </p:nvSpPr>
        <p:spPr bwMode="auto">
          <a:xfrm>
            <a:off x="5991225" y="487362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90138" name="Oval 29"/>
          <p:cNvSpPr>
            <a:spLocks noChangeArrowheads="1"/>
          </p:cNvSpPr>
          <p:nvPr/>
        </p:nvSpPr>
        <p:spPr bwMode="auto">
          <a:xfrm>
            <a:off x="6219825" y="4949825"/>
            <a:ext cx="152400" cy="1524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90139" name="Text Box 30"/>
          <p:cNvSpPr txBox="1">
            <a:spLocks noChangeArrowheads="1"/>
          </p:cNvSpPr>
          <p:nvPr/>
        </p:nvSpPr>
        <p:spPr bwMode="auto">
          <a:xfrm>
            <a:off x="44450" y="1371600"/>
            <a:ext cx="29546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solidFill>
                  <a:srgbClr val="006600"/>
                </a:solidFill>
                <a:latin typeface="Calibri" panose="020F0502020204030204" pitchFamily="34" charset="0"/>
                <a:cs typeface="Calibri" panose="020F0502020204030204" pitchFamily="34" charset="0"/>
              </a:rPr>
              <a:t>１番目の要素の表示</a:t>
            </a:r>
          </a:p>
        </p:txBody>
      </p:sp>
      <p:sp>
        <p:nvSpPr>
          <p:cNvPr id="90140" name="Text Box 31"/>
          <p:cNvSpPr txBox="1">
            <a:spLocks noChangeArrowheads="1"/>
          </p:cNvSpPr>
          <p:nvPr/>
        </p:nvSpPr>
        <p:spPr bwMode="auto">
          <a:xfrm>
            <a:off x="2667000" y="2530475"/>
            <a:ext cx="29546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solidFill>
                  <a:srgbClr val="006600"/>
                </a:solidFill>
                <a:latin typeface="Calibri" panose="020F0502020204030204" pitchFamily="34" charset="0"/>
                <a:cs typeface="Calibri" panose="020F0502020204030204" pitchFamily="34" charset="0"/>
              </a:rPr>
              <a:t>２番目の要素の表示</a:t>
            </a:r>
          </a:p>
        </p:txBody>
      </p:sp>
      <p:sp>
        <p:nvSpPr>
          <p:cNvPr id="90141" name="Text Box 32"/>
          <p:cNvSpPr txBox="1">
            <a:spLocks noChangeArrowheads="1"/>
          </p:cNvSpPr>
          <p:nvPr/>
        </p:nvSpPr>
        <p:spPr bwMode="auto">
          <a:xfrm>
            <a:off x="6521450" y="3810000"/>
            <a:ext cx="262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400" dirty="0">
                <a:solidFill>
                  <a:srgbClr val="006600"/>
                </a:solidFill>
                <a:latin typeface="Calibri" panose="020F0502020204030204" pitchFamily="34" charset="0"/>
                <a:cs typeface="Calibri" panose="020F0502020204030204" pitchFamily="34" charset="0"/>
              </a:rPr>
              <a:t>末尾の要素の表示</a:t>
            </a:r>
          </a:p>
        </p:txBody>
      </p:sp>
      <p:sp>
        <p:nvSpPr>
          <p:cNvPr id="90142" name="Line 33"/>
          <p:cNvSpPr>
            <a:spLocks noChangeShapeType="1"/>
          </p:cNvSpPr>
          <p:nvPr/>
        </p:nvSpPr>
        <p:spPr bwMode="auto">
          <a:xfrm flipH="1" flipV="1">
            <a:off x="6629400" y="5257800"/>
            <a:ext cx="714375" cy="596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90143"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35A0A80D-8A41-4A53-8B61-F71BBEE58006}" type="slidenum">
              <a:rPr lang="en-US" altLang="ja-JP">
                <a:latin typeface="Calibri" panose="020F0502020204030204" pitchFamily="34" charset="0"/>
                <a:ea typeface="メイリオ" panose="020B0604030504040204" pitchFamily="50" charset="-128"/>
              </a:rPr>
              <a:pPr/>
              <a:t>43</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17128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81000"/>
            <a:ext cx="7772400" cy="1143000"/>
          </a:xfrm>
        </p:spPr>
        <p:txBody>
          <a:bodyPr/>
          <a:lstStyle/>
          <a:p>
            <a:pPr eaLnBrk="1" hangingPunct="1"/>
            <a:r>
              <a:rPr lang="ja-JP" altLang="en-US">
                <a:solidFill>
                  <a:srgbClr val="FF0000"/>
                </a:solidFill>
              </a:rPr>
              <a:t>データの集まり</a:t>
            </a:r>
          </a:p>
        </p:txBody>
      </p:sp>
      <p:graphicFrame>
        <p:nvGraphicFramePr>
          <p:cNvPr id="41987" name="Group 3"/>
          <p:cNvGraphicFramePr>
            <a:graphicFrameLocks noGrp="1"/>
          </p:cNvGraphicFramePr>
          <p:nvPr/>
        </p:nvGraphicFramePr>
        <p:xfrm>
          <a:off x="533400" y="1981200"/>
          <a:ext cx="2057400" cy="2592462"/>
        </p:xfrm>
        <a:graphic>
          <a:graphicData uri="http://schemas.openxmlformats.org/drawingml/2006/table">
            <a:tbl>
              <a:tblPr/>
              <a:tblGrid>
                <a:gridCol w="2057400">
                  <a:extLst>
                    <a:ext uri="{9D8B030D-6E8A-4147-A177-3AD203B41FA5}">
                      <a16:colId xmlns:a16="http://schemas.microsoft.com/office/drawing/2014/main" val="3421332687"/>
                    </a:ext>
                  </a:extLst>
                </a:gridCol>
              </a:tblGrid>
              <a:tr h="518117">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住所</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9959872"/>
                  </a:ext>
                </a:extLst>
              </a:tr>
              <a:tr h="51901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氏名</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0050426"/>
                  </a:ext>
                </a:extLst>
              </a:tr>
              <a:tr h="518117">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支店名</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08475549"/>
                  </a:ext>
                </a:extLst>
              </a:tr>
              <a:tr h="51901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口座番号</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0126324"/>
                  </a:ext>
                </a:extLst>
              </a:tr>
              <a:tr h="518117">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残高</a:t>
                      </a:r>
                    </a:p>
                  </a:txBody>
                  <a:tcPr marT="45711" marB="4571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9906434"/>
                  </a:ext>
                </a:extLst>
              </a:tr>
            </a:tbl>
          </a:graphicData>
        </a:graphic>
      </p:graphicFrame>
      <p:sp>
        <p:nvSpPr>
          <p:cNvPr id="12305" name="Text Box 17"/>
          <p:cNvSpPr txBox="1">
            <a:spLocks noChangeArrowheads="1"/>
          </p:cNvSpPr>
          <p:nvPr/>
        </p:nvSpPr>
        <p:spPr bwMode="auto">
          <a:xfrm>
            <a:off x="762000" y="4824413"/>
            <a:ext cx="1606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F006C"/>
                </a:solidFill>
                <a:latin typeface="Calibri" panose="020F0502020204030204" pitchFamily="34" charset="0"/>
                <a:cs typeface="Calibri" panose="020F0502020204030204" pitchFamily="34" charset="0"/>
              </a:rPr>
              <a:t>銀行口座</a:t>
            </a:r>
          </a:p>
        </p:txBody>
      </p:sp>
      <p:graphicFrame>
        <p:nvGraphicFramePr>
          <p:cNvPr id="42027" name="Group 43"/>
          <p:cNvGraphicFramePr>
            <a:graphicFrameLocks noGrp="1"/>
          </p:cNvGraphicFramePr>
          <p:nvPr/>
        </p:nvGraphicFramePr>
        <p:xfrm>
          <a:off x="3276600" y="1981200"/>
          <a:ext cx="2057400" cy="1600200"/>
        </p:xfrm>
        <a:graphic>
          <a:graphicData uri="http://schemas.openxmlformats.org/drawingml/2006/table">
            <a:tbl>
              <a:tblPr/>
              <a:tblGrid>
                <a:gridCol w="2057400">
                  <a:extLst>
                    <a:ext uri="{9D8B030D-6E8A-4147-A177-3AD203B41FA5}">
                      <a16:colId xmlns:a16="http://schemas.microsoft.com/office/drawing/2014/main" val="3804560575"/>
                    </a:ext>
                  </a:extLst>
                </a:gridCol>
              </a:tblGrid>
              <a:tr h="533400">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氏名</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1468354"/>
                  </a:ext>
                </a:extLst>
              </a:tr>
              <a:tr h="533400">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年齢</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97047177"/>
                  </a:ext>
                </a:extLst>
              </a:tr>
              <a:tr h="533400">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住所</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25987746"/>
                  </a:ext>
                </a:extLst>
              </a:tr>
            </a:tbl>
          </a:graphicData>
        </a:graphic>
      </p:graphicFrame>
      <p:sp>
        <p:nvSpPr>
          <p:cNvPr id="12316" name="Text Box 30"/>
          <p:cNvSpPr txBox="1">
            <a:spLocks noChangeArrowheads="1"/>
          </p:cNvSpPr>
          <p:nvPr/>
        </p:nvSpPr>
        <p:spPr bwMode="auto">
          <a:xfrm>
            <a:off x="3625850" y="48768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F006C"/>
                </a:solidFill>
                <a:latin typeface="Calibri" panose="020F0502020204030204" pitchFamily="34" charset="0"/>
                <a:cs typeface="Calibri" panose="020F0502020204030204" pitchFamily="34" charset="0"/>
              </a:rPr>
              <a:t>住所録</a:t>
            </a:r>
          </a:p>
        </p:txBody>
      </p:sp>
      <p:graphicFrame>
        <p:nvGraphicFramePr>
          <p:cNvPr id="42015" name="Group 31"/>
          <p:cNvGraphicFramePr>
            <a:graphicFrameLocks noGrp="1"/>
          </p:cNvGraphicFramePr>
          <p:nvPr/>
        </p:nvGraphicFramePr>
        <p:xfrm>
          <a:off x="6096000" y="1981200"/>
          <a:ext cx="2057400" cy="1081186"/>
        </p:xfrm>
        <a:graphic>
          <a:graphicData uri="http://schemas.openxmlformats.org/drawingml/2006/table">
            <a:tbl>
              <a:tblPr/>
              <a:tblGrid>
                <a:gridCol w="2057400">
                  <a:extLst>
                    <a:ext uri="{9D8B030D-6E8A-4147-A177-3AD203B41FA5}">
                      <a16:colId xmlns:a16="http://schemas.microsoft.com/office/drawing/2014/main" val="2003881011"/>
                    </a:ext>
                  </a:extLst>
                </a:gridCol>
              </a:tblGrid>
              <a:tr h="517986">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実数部</a:t>
                      </a:r>
                    </a:p>
                  </a:txBody>
                  <a:tcPr marT="45682" marB="4568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8496263"/>
                  </a:ext>
                </a:extLst>
              </a:tr>
              <a:tr h="563102">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虚数部</a:t>
                      </a:r>
                    </a:p>
                  </a:txBody>
                  <a:tcPr marT="45682" marB="4568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5539821"/>
                  </a:ext>
                </a:extLst>
              </a:tr>
            </a:tbl>
          </a:graphicData>
        </a:graphic>
      </p:graphicFrame>
      <p:sp>
        <p:nvSpPr>
          <p:cNvPr id="12325" name="Text Box 39"/>
          <p:cNvSpPr txBox="1">
            <a:spLocks noChangeArrowheads="1"/>
          </p:cNvSpPr>
          <p:nvPr/>
        </p:nvSpPr>
        <p:spPr bwMode="auto">
          <a:xfrm>
            <a:off x="6324600" y="4824413"/>
            <a:ext cx="1250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F006C"/>
                </a:solidFill>
                <a:latin typeface="Calibri" panose="020F0502020204030204" pitchFamily="34" charset="0"/>
                <a:cs typeface="Calibri" panose="020F0502020204030204" pitchFamily="34" charset="0"/>
              </a:rPr>
              <a:t>複素数</a:t>
            </a:r>
          </a:p>
        </p:txBody>
      </p:sp>
      <p:sp>
        <p:nvSpPr>
          <p:cNvPr id="12326"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E1EB25DD-B1CF-4033-9E76-19473775F518}" type="slidenum">
              <a:rPr lang="en-US" altLang="ja-JP">
                <a:latin typeface="Calibri" panose="020F0502020204030204" pitchFamily="34" charset="0"/>
                <a:ea typeface="メイリオ" panose="020B0604030504040204" pitchFamily="50" charset="-128"/>
              </a:rPr>
              <a:pPr/>
              <a:t>5</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2791602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81000"/>
            <a:ext cx="7772400" cy="1143000"/>
          </a:xfrm>
        </p:spPr>
        <p:txBody>
          <a:bodyPr/>
          <a:lstStyle/>
          <a:p>
            <a:pPr eaLnBrk="1" hangingPunct="1"/>
            <a:r>
              <a:rPr lang="ja-JP" altLang="en-US">
                <a:solidFill>
                  <a:srgbClr val="FF0000"/>
                </a:solidFill>
              </a:rPr>
              <a:t>構造体とは？</a:t>
            </a:r>
          </a:p>
        </p:txBody>
      </p:sp>
      <p:sp>
        <p:nvSpPr>
          <p:cNvPr id="14339" name="Rectangle 3"/>
          <p:cNvSpPr>
            <a:spLocks noGrp="1" noChangeArrowheads="1"/>
          </p:cNvSpPr>
          <p:nvPr>
            <p:ph type="body" idx="1"/>
          </p:nvPr>
        </p:nvSpPr>
        <p:spPr>
          <a:xfrm>
            <a:off x="685800" y="1600200"/>
            <a:ext cx="8001000" cy="4572000"/>
          </a:xfrm>
        </p:spPr>
        <p:txBody>
          <a:bodyPr/>
          <a:lstStyle/>
          <a:p>
            <a:pPr eaLnBrk="1" hangingPunct="1"/>
            <a:r>
              <a:rPr lang="ja-JP" altLang="en-US">
                <a:solidFill>
                  <a:srgbClr val="0F006C"/>
                </a:solidFill>
              </a:rPr>
              <a:t>いくつかのデータを，グループ化して，新しい型の名前を付けたもの</a:t>
            </a:r>
          </a:p>
          <a:p>
            <a:pPr eaLnBrk="1" hangingPunct="1"/>
            <a:r>
              <a:rPr lang="ja-JP" altLang="en-US">
                <a:solidFill>
                  <a:srgbClr val="0F006C"/>
                </a:solidFill>
              </a:rPr>
              <a:t>基本データ型（整数，浮動小数）などの組み合わせ</a:t>
            </a:r>
          </a:p>
          <a:p>
            <a:pPr lvl="1" eaLnBrk="1" hangingPunct="1">
              <a:buFontTx/>
              <a:buNone/>
            </a:pPr>
            <a:endParaRPr lang="ja-JP" altLang="en-US">
              <a:solidFill>
                <a:srgbClr val="0F006C"/>
              </a:solidFill>
            </a:endParaRPr>
          </a:p>
          <a:p>
            <a:pPr lvl="1" eaLnBrk="1" hangingPunct="1"/>
            <a:endParaRPr lang="en-US" altLang="ja-JP">
              <a:solidFill>
                <a:srgbClr val="0F006C"/>
              </a:solidFill>
            </a:endParaRPr>
          </a:p>
        </p:txBody>
      </p:sp>
      <p:sp>
        <p:nvSpPr>
          <p:cNvPr id="14340"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473751A2-90CA-4D5F-8A07-832A27C898B5}" type="slidenum">
              <a:rPr lang="en-US" altLang="ja-JP">
                <a:latin typeface="Calibri" panose="020F0502020204030204" pitchFamily="34" charset="0"/>
                <a:ea typeface="メイリオ" panose="020B0604030504040204" pitchFamily="50" charset="-128"/>
              </a:rPr>
              <a:pPr/>
              <a:t>6</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609367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ja-JP" altLang="en-US"/>
              <a:t>例題１．住所録</a:t>
            </a:r>
          </a:p>
        </p:txBody>
      </p:sp>
      <p:sp>
        <p:nvSpPr>
          <p:cNvPr id="16387" name="Rectangle 3"/>
          <p:cNvSpPr>
            <a:spLocks noGrp="1" noChangeArrowheads="1"/>
          </p:cNvSpPr>
          <p:nvPr>
            <p:ph type="body" idx="1"/>
          </p:nvPr>
        </p:nvSpPr>
        <p:spPr/>
        <p:txBody>
          <a:bodyPr/>
          <a:lstStyle/>
          <a:p>
            <a:pPr eaLnBrk="1" hangingPunct="1">
              <a:lnSpc>
                <a:spcPct val="120000"/>
              </a:lnSpc>
            </a:pPr>
            <a:r>
              <a:rPr lang="ja-JP" altLang="en-US"/>
              <a:t>住所録を表示するプログラムを作る</a:t>
            </a:r>
          </a:p>
          <a:p>
            <a:pPr lvl="1" eaLnBrk="1" hangingPunct="1">
              <a:lnSpc>
                <a:spcPct val="120000"/>
              </a:lnSpc>
            </a:pPr>
            <a:r>
              <a:rPr lang="ja-JP" altLang="en-US"/>
              <a:t>住所録データを扱うために，</a:t>
            </a:r>
            <a:r>
              <a:rPr lang="ja-JP" altLang="en-US">
                <a:solidFill>
                  <a:schemeClr val="tx2"/>
                </a:solidFill>
              </a:rPr>
              <a:t>構造体の配列</a:t>
            </a:r>
            <a:r>
              <a:rPr lang="ja-JP" altLang="en-US"/>
              <a:t>を使う</a:t>
            </a:r>
          </a:p>
          <a:p>
            <a:pPr lvl="1" eaLnBrk="1" hangingPunct="1">
              <a:lnSpc>
                <a:spcPct val="120000"/>
              </a:lnSpc>
            </a:pPr>
            <a:r>
              <a:rPr lang="ja-JP" altLang="en-US"/>
              <a:t>住所録は，名前（サイズ２０の文字の配列），年齢，住所（サイズ４０の文字の配列）から構成する</a:t>
            </a:r>
          </a:p>
          <a:p>
            <a:pPr lvl="1" eaLnBrk="1" hangingPunct="1">
              <a:lnSpc>
                <a:spcPct val="120000"/>
              </a:lnSpc>
            </a:pPr>
            <a:endParaRPr lang="en-US" altLang="ja-JP"/>
          </a:p>
        </p:txBody>
      </p:sp>
      <p:sp>
        <p:nvSpPr>
          <p:cNvPr id="16388"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72657162-A214-432D-8BBB-71ED922E651B}" type="slidenum">
              <a:rPr lang="en-US" altLang="ja-JP">
                <a:latin typeface="Calibri" panose="020F0502020204030204" pitchFamily="34" charset="0"/>
                <a:ea typeface="メイリオ" panose="020B0604030504040204" pitchFamily="50" charset="-128"/>
              </a:rPr>
              <a:pPr/>
              <a:t>7</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897801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623887"/>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ja-JP" sz="2400" dirty="0">
              <a:latin typeface="Calibri" panose="020F0502020204030204" pitchFamily="34" charset="0"/>
              <a:cs typeface="Calibri" panose="020F0502020204030204" pitchFamily="34" charset="0"/>
            </a:endParaRPr>
          </a:p>
        </p:txBody>
      </p:sp>
      <p:sp>
        <p:nvSpPr>
          <p:cNvPr id="18435" name="Text Box 3"/>
          <p:cNvSpPr txBox="1">
            <a:spLocks noChangeArrowheads="1"/>
          </p:cNvSpPr>
          <p:nvPr/>
        </p:nvSpPr>
        <p:spPr bwMode="auto">
          <a:xfrm>
            <a:off x="152400" y="0"/>
            <a:ext cx="8763000" cy="675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lnSpc>
                <a:spcPct val="95000"/>
              </a:lnSpc>
              <a:buFontTx/>
              <a:buNone/>
            </a:pPr>
            <a:r>
              <a:rPr lang="en-US" altLang="ja-JP" sz="2000" dirty="0">
                <a:latin typeface="Calibri" panose="020F0502020204030204" pitchFamily="34" charset="0"/>
                <a:cs typeface="Calibri" panose="020F0502020204030204" pitchFamily="34" charset="0"/>
              </a:rPr>
              <a:t>#include &lt;</a:t>
            </a:r>
            <a:r>
              <a:rPr lang="en-US" altLang="ja-JP" sz="2000" dirty="0" err="1">
                <a:latin typeface="Calibri" panose="020F0502020204030204" pitchFamily="34" charset="0"/>
                <a:cs typeface="Calibri" panose="020F0502020204030204" pitchFamily="34" charset="0"/>
              </a:rPr>
              <a:t>stdio.h</a:t>
            </a:r>
            <a:r>
              <a:rPr lang="en-US" altLang="ja-JP" sz="2000" dirty="0">
                <a:latin typeface="Calibri" panose="020F0502020204030204" pitchFamily="34" charset="0"/>
                <a:cs typeface="Calibri" panose="020F0502020204030204" pitchFamily="34" charset="0"/>
              </a:rPr>
              <a:t>&gt;</a:t>
            </a:r>
          </a:p>
          <a:p>
            <a:pPr>
              <a:lnSpc>
                <a:spcPct val="95000"/>
              </a:lnSpc>
              <a:buNone/>
            </a:pPr>
            <a:r>
              <a:rPr lang="en-US" altLang="ja-JP" sz="2000" dirty="0">
                <a:latin typeface="Calibri" panose="020F0502020204030204" pitchFamily="34" charset="0"/>
                <a:cs typeface="Calibri" panose="020F0502020204030204" pitchFamily="34" charset="0"/>
              </a:rPr>
              <a:t>#pragma warning(</a:t>
            </a:r>
            <a:r>
              <a:rPr lang="en-US" altLang="ja-JP" sz="2000" dirty="0" err="1">
                <a:latin typeface="Calibri" panose="020F0502020204030204" pitchFamily="34" charset="0"/>
                <a:cs typeface="Calibri" panose="020F0502020204030204" pitchFamily="34" charset="0"/>
              </a:rPr>
              <a:t>disable:4996</a:t>
            </a:r>
            <a:r>
              <a:rPr lang="en-US" altLang="ja-JP" sz="2000" dirty="0">
                <a:latin typeface="Calibri" panose="020F0502020204030204" pitchFamily="34" charset="0"/>
                <a:cs typeface="Calibri" panose="020F0502020204030204" pitchFamily="34" charset="0"/>
              </a:rPr>
              <a:t>)</a:t>
            </a:r>
          </a:p>
          <a:p>
            <a:pPr eaLnBrk="1" hangingPunct="1">
              <a:lnSpc>
                <a:spcPct val="95000"/>
              </a:lnSpc>
              <a:buFontTx/>
              <a:buNone/>
            </a:pP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t>
            </a:r>
          </a:p>
          <a:p>
            <a:pPr eaLnBrk="1" hangingPunct="1">
              <a:lnSpc>
                <a:spcPct val="95000"/>
              </a:lnSpc>
              <a:buFontTx/>
              <a:buNone/>
            </a:pPr>
            <a:r>
              <a:rPr lang="en-US" altLang="ja-JP" sz="2000" dirty="0">
                <a:solidFill>
                  <a:schemeClr val="tx2"/>
                </a:solidFill>
                <a:latin typeface="Calibri" panose="020F0502020204030204" pitchFamily="34" charset="0"/>
                <a:cs typeface="Calibri" panose="020F0502020204030204" pitchFamily="34" charset="0"/>
              </a:rPr>
              <a:t>    char name[20];</a:t>
            </a:r>
          </a:p>
          <a:p>
            <a:pPr eaLnBrk="1" hangingPunct="1">
              <a:lnSpc>
                <a:spcPct val="95000"/>
              </a:lnSpc>
              <a:buFontTx/>
              <a:buNone/>
            </a:pPr>
            <a:r>
              <a:rPr lang="en-US" altLang="ja-JP" sz="2000" dirty="0">
                <a:solidFill>
                  <a:schemeClr val="tx2"/>
                </a:solidFill>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int</a:t>
            </a:r>
            <a:r>
              <a:rPr lang="en-US" altLang="ja-JP" sz="2000" dirty="0">
                <a:solidFill>
                  <a:schemeClr val="tx2"/>
                </a:solidFill>
                <a:latin typeface="Calibri" panose="020F0502020204030204" pitchFamily="34" charset="0"/>
                <a:cs typeface="Calibri" panose="020F0502020204030204" pitchFamily="34" charset="0"/>
              </a:rPr>
              <a:t> age;</a:t>
            </a:r>
          </a:p>
          <a:p>
            <a:pPr eaLnBrk="1" hangingPunct="1">
              <a:lnSpc>
                <a:spcPct val="95000"/>
              </a:lnSpc>
              <a:buFontTx/>
              <a:buNone/>
            </a:pPr>
            <a:r>
              <a:rPr lang="en-US" altLang="ja-JP" sz="2000" dirty="0">
                <a:solidFill>
                  <a:schemeClr val="tx2"/>
                </a:solidFill>
                <a:latin typeface="Calibri" panose="020F0502020204030204" pitchFamily="34" charset="0"/>
                <a:cs typeface="Calibri" panose="020F0502020204030204" pitchFamily="34" charset="0"/>
              </a:rPr>
              <a:t>    char address[40];</a:t>
            </a:r>
          </a:p>
          <a:p>
            <a:pPr eaLnBrk="1" hangingPunct="1">
              <a:lnSpc>
                <a:spcPct val="95000"/>
              </a:lnSpc>
              <a:buFontTx/>
              <a:buNone/>
            </a:pPr>
            <a:r>
              <a:rPr lang="en-US" altLang="ja-JP" sz="2000" dirty="0">
                <a:solidFill>
                  <a:schemeClr val="tx2"/>
                </a:solidFill>
                <a:latin typeface="Calibri" panose="020F0502020204030204" pitchFamily="34" charset="0"/>
                <a:cs typeface="Calibri" panose="020F0502020204030204" pitchFamily="34" charset="0"/>
              </a:rPr>
              <a:t>};</a:t>
            </a:r>
          </a:p>
          <a:p>
            <a:pPr eaLnBrk="1" hangingPunct="1">
              <a:lnSpc>
                <a:spcPct val="95000"/>
              </a:lnSpc>
              <a:buFontTx/>
              <a:buNone/>
            </a:pPr>
            <a:endParaRPr lang="en-US" altLang="ja-JP" sz="2000" dirty="0">
              <a:solidFill>
                <a:schemeClr val="tx2"/>
              </a:solidFill>
              <a:latin typeface="Calibri" panose="020F0502020204030204" pitchFamily="34" charset="0"/>
              <a:cs typeface="Calibri" panose="020F0502020204030204" pitchFamily="34" charset="0"/>
            </a:endParaRPr>
          </a:p>
          <a:p>
            <a:pPr eaLnBrk="1" hangingPunct="1">
              <a:lnSpc>
                <a:spcPct val="95000"/>
              </a:lnSpc>
              <a:buFontTx/>
              <a:buNone/>
            </a:pP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main()</a:t>
            </a:r>
          </a:p>
          <a:p>
            <a:pPr eaLnBrk="1" hangingPunct="1">
              <a:lnSpc>
                <a:spcPct val="95000"/>
              </a:lnSpc>
              <a:buFontTx/>
              <a:buNone/>
            </a:pPr>
            <a:r>
              <a:rPr lang="en-US" altLang="ja-JP" sz="2000" dirty="0">
                <a:latin typeface="Calibri" panose="020F0502020204030204" pitchFamily="34" charset="0"/>
                <a:cs typeface="Calibri" panose="020F0502020204030204" pitchFamily="34" charset="0"/>
              </a:rPr>
              <a:t>{</a:t>
            </a:r>
          </a:p>
          <a:p>
            <a:pPr eaLnBrk="1" hangingPunct="1">
              <a:lnSpc>
                <a:spcPct val="95000"/>
              </a:lnSpc>
              <a:buFontTx/>
              <a:buNone/>
            </a:pPr>
            <a:r>
              <a:rPr lang="en-US" altLang="ja-JP" sz="2000" dirty="0">
                <a:solidFill>
                  <a:schemeClr val="tx2"/>
                </a:solidFill>
                <a:latin typeface="Calibri" panose="020F0502020204030204" pitchFamily="34" charset="0"/>
                <a:cs typeface="Calibri" panose="020F0502020204030204" pitchFamily="34" charset="0"/>
              </a:rPr>
              <a:t>    </a:t>
            </a:r>
            <a:r>
              <a:rPr lang="en-US" altLang="ja-JP" sz="2000" dirty="0" err="1">
                <a:solidFill>
                  <a:schemeClr val="tx2"/>
                </a:solidFill>
                <a:latin typeface="Calibri" panose="020F0502020204030204" pitchFamily="34" charset="0"/>
                <a:cs typeface="Calibri" panose="020F0502020204030204" pitchFamily="34" charset="0"/>
              </a:rPr>
              <a:t>struct</a:t>
            </a:r>
            <a:r>
              <a:rPr lang="en-US" altLang="ja-JP" sz="2000" dirty="0">
                <a:solidFill>
                  <a:schemeClr val="tx2"/>
                </a:solidFill>
                <a:latin typeface="Calibri" panose="020F0502020204030204" pitchFamily="34" charset="0"/>
                <a:cs typeface="Calibri" panose="020F0502020204030204" pitchFamily="34" charset="0"/>
              </a:rPr>
              <a:t> Person a[] = {{"Ken", 20, "</a:t>
            </a:r>
            <a:r>
              <a:rPr lang="en-US" altLang="ja-JP" sz="2000" dirty="0" err="1">
                <a:solidFill>
                  <a:schemeClr val="tx2"/>
                </a:solidFill>
                <a:latin typeface="Calibri" panose="020F0502020204030204" pitchFamily="34" charset="0"/>
                <a:cs typeface="Calibri" panose="020F0502020204030204" pitchFamily="34" charset="0"/>
              </a:rPr>
              <a:t>NewYork</a:t>
            </a:r>
            <a:r>
              <a:rPr lang="en-US" altLang="ja-JP" sz="2000" dirty="0">
                <a:solidFill>
                  <a:schemeClr val="tx2"/>
                </a:solidFill>
                <a:latin typeface="Calibri" panose="020F0502020204030204" pitchFamily="34" charset="0"/>
                <a:cs typeface="Calibri" panose="020F0502020204030204" pitchFamily="34" charset="0"/>
              </a:rPr>
              <a:t>"},</a:t>
            </a:r>
          </a:p>
          <a:p>
            <a:pPr eaLnBrk="1" hangingPunct="1">
              <a:lnSpc>
                <a:spcPct val="95000"/>
              </a:lnSpc>
              <a:buFontTx/>
              <a:buNone/>
            </a:pPr>
            <a:r>
              <a:rPr lang="en-US" altLang="ja-JP" sz="2000" dirty="0">
                <a:solidFill>
                  <a:schemeClr val="tx2"/>
                </a:solidFill>
                <a:latin typeface="Calibri" panose="020F0502020204030204" pitchFamily="34" charset="0"/>
                <a:cs typeface="Calibri" panose="020F0502020204030204" pitchFamily="34" charset="0"/>
              </a:rPr>
              <a:t>                                     {"Bill", 32, "</a:t>
            </a:r>
            <a:r>
              <a:rPr lang="en-US" altLang="ja-JP" sz="2000" dirty="0" err="1">
                <a:solidFill>
                  <a:schemeClr val="tx2"/>
                </a:solidFill>
                <a:latin typeface="Calibri" panose="020F0502020204030204" pitchFamily="34" charset="0"/>
                <a:cs typeface="Calibri" panose="020F0502020204030204" pitchFamily="34" charset="0"/>
              </a:rPr>
              <a:t>HongKong</a:t>
            </a:r>
            <a:r>
              <a:rPr lang="en-US" altLang="ja-JP" sz="2000" dirty="0">
                <a:solidFill>
                  <a:schemeClr val="tx2"/>
                </a:solidFill>
                <a:latin typeface="Calibri" panose="020F0502020204030204" pitchFamily="34" charset="0"/>
                <a:cs typeface="Calibri" panose="020F0502020204030204" pitchFamily="34" charset="0"/>
              </a:rPr>
              <a:t>"},</a:t>
            </a:r>
          </a:p>
          <a:p>
            <a:pPr eaLnBrk="1" hangingPunct="1">
              <a:lnSpc>
                <a:spcPct val="95000"/>
              </a:lnSpc>
              <a:buFontTx/>
              <a:buNone/>
            </a:pPr>
            <a:r>
              <a:rPr lang="en-US" altLang="ja-JP" sz="2000" dirty="0">
                <a:solidFill>
                  <a:schemeClr val="tx2"/>
                </a:solidFill>
                <a:latin typeface="Calibri" panose="020F0502020204030204" pitchFamily="34" charset="0"/>
                <a:cs typeface="Calibri" panose="020F0502020204030204" pitchFamily="34" charset="0"/>
              </a:rPr>
              <a:t>                                     {"Mike", 35, "Paris" }};</a:t>
            </a:r>
          </a:p>
          <a:p>
            <a:pPr eaLnBrk="1" hangingPunct="1">
              <a:lnSpc>
                <a:spcPct val="95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int</a:t>
            </a: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a:t>
            </a:r>
          </a:p>
          <a:p>
            <a:pPr eaLnBrk="1" hangingPunct="1">
              <a:lnSpc>
                <a:spcPct val="95000"/>
              </a:lnSpc>
              <a:buFontTx/>
              <a:buNone/>
            </a:pPr>
            <a:r>
              <a:rPr lang="en-US" altLang="ja-JP" sz="2000" dirty="0">
                <a:latin typeface="Calibri" panose="020F0502020204030204" pitchFamily="34" charset="0"/>
                <a:cs typeface="Calibri" panose="020F0502020204030204" pitchFamily="34" charset="0"/>
              </a:rPr>
              <a:t>    for (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 0;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&lt; 3; </a:t>
            </a:r>
            <a:r>
              <a:rPr lang="en-US" altLang="ja-JP" sz="2000" dirty="0" err="1">
                <a:latin typeface="Calibri" panose="020F0502020204030204" pitchFamily="34" charset="0"/>
                <a:cs typeface="Calibri" panose="020F0502020204030204" pitchFamily="34" charset="0"/>
              </a:rPr>
              <a:t>i</a:t>
            </a:r>
            <a:r>
              <a:rPr lang="en-US" altLang="ja-JP" sz="2000" dirty="0">
                <a:latin typeface="Calibri" panose="020F0502020204030204" pitchFamily="34" charset="0"/>
                <a:cs typeface="Calibri" panose="020F0502020204030204" pitchFamily="34" charset="0"/>
              </a:rPr>
              <a:t> ++ ) {</a:t>
            </a:r>
          </a:p>
          <a:p>
            <a:pPr eaLnBrk="1" hangingPunct="1">
              <a:lnSpc>
                <a:spcPct val="95000"/>
              </a:lnSpc>
              <a:buFontTx/>
              <a:buNone/>
            </a:pPr>
            <a:r>
              <a:rPr lang="en-US" altLang="ja-JP" sz="2000" dirty="0">
                <a:latin typeface="Calibri" panose="020F0502020204030204" pitchFamily="34" charset="0"/>
                <a:cs typeface="Calibri" panose="020F0502020204030204" pitchFamily="34" charset="0"/>
              </a:rPr>
              <a:t>        </a:t>
            </a:r>
            <a:r>
              <a:rPr lang="en-US" altLang="ja-JP" sz="2000" dirty="0" err="1">
                <a:latin typeface="Calibri" panose="020F0502020204030204" pitchFamily="34" charset="0"/>
                <a:cs typeface="Calibri" panose="020F0502020204030204" pitchFamily="34" charset="0"/>
              </a:rPr>
              <a:t>printf</a:t>
            </a:r>
            <a:r>
              <a:rPr lang="en-US" altLang="ja-JP" sz="2000" dirty="0">
                <a:latin typeface="Calibri" panose="020F0502020204030204" pitchFamily="34" charset="0"/>
                <a:cs typeface="Calibri" panose="020F0502020204030204" pitchFamily="34" charset="0"/>
              </a:rPr>
              <a:t>( "name=%s, age=%d, address=%s\n", </a:t>
            </a:r>
            <a:r>
              <a:rPr lang="en-US" altLang="ja-JP" sz="2000" dirty="0">
                <a:solidFill>
                  <a:schemeClr val="tx2"/>
                </a:solidFill>
                <a:latin typeface="Calibri" panose="020F0502020204030204" pitchFamily="34" charset="0"/>
                <a:cs typeface="Calibri" panose="020F0502020204030204" pitchFamily="34" charset="0"/>
              </a:rPr>
              <a:t>a[</a:t>
            </a:r>
            <a:r>
              <a:rPr lang="en-US" altLang="ja-JP" sz="2000" dirty="0" err="1">
                <a:solidFill>
                  <a:schemeClr val="tx2"/>
                </a:solidFill>
                <a:latin typeface="Calibri" panose="020F0502020204030204" pitchFamily="34" charset="0"/>
                <a:cs typeface="Calibri" panose="020F0502020204030204" pitchFamily="34" charset="0"/>
              </a:rPr>
              <a:t>i</a:t>
            </a:r>
            <a:r>
              <a:rPr lang="en-US" altLang="ja-JP" sz="2000" dirty="0">
                <a:solidFill>
                  <a:schemeClr val="tx2"/>
                </a:solidFill>
                <a:latin typeface="Calibri" panose="020F0502020204030204" pitchFamily="34" charset="0"/>
                <a:cs typeface="Calibri" panose="020F0502020204030204" pitchFamily="34" charset="0"/>
              </a:rPr>
              <a:t>].name</a:t>
            </a:r>
            <a:r>
              <a:rPr lang="en-US" altLang="ja-JP" sz="2000" dirty="0">
                <a:latin typeface="Calibri" panose="020F0502020204030204" pitchFamily="34" charset="0"/>
                <a:cs typeface="Calibri" panose="020F0502020204030204" pitchFamily="34" charset="0"/>
              </a:rPr>
              <a:t>, </a:t>
            </a:r>
            <a:r>
              <a:rPr lang="en-US" altLang="ja-JP" sz="2000" dirty="0">
                <a:solidFill>
                  <a:schemeClr val="tx2"/>
                </a:solidFill>
                <a:latin typeface="Calibri" panose="020F0502020204030204" pitchFamily="34" charset="0"/>
                <a:cs typeface="Calibri" panose="020F0502020204030204" pitchFamily="34" charset="0"/>
              </a:rPr>
              <a:t>a[</a:t>
            </a:r>
            <a:r>
              <a:rPr lang="en-US" altLang="ja-JP" sz="2000" dirty="0" err="1">
                <a:solidFill>
                  <a:schemeClr val="tx2"/>
                </a:solidFill>
                <a:latin typeface="Calibri" panose="020F0502020204030204" pitchFamily="34" charset="0"/>
                <a:cs typeface="Calibri" panose="020F0502020204030204" pitchFamily="34" charset="0"/>
              </a:rPr>
              <a:t>i</a:t>
            </a:r>
            <a:r>
              <a:rPr lang="en-US" altLang="ja-JP" sz="2000" dirty="0">
                <a:solidFill>
                  <a:schemeClr val="tx2"/>
                </a:solidFill>
                <a:latin typeface="Calibri" panose="020F0502020204030204" pitchFamily="34" charset="0"/>
                <a:cs typeface="Calibri" panose="020F0502020204030204" pitchFamily="34" charset="0"/>
              </a:rPr>
              <a:t>].age</a:t>
            </a:r>
            <a:r>
              <a:rPr lang="en-US" altLang="ja-JP" sz="2000" dirty="0">
                <a:latin typeface="Calibri" panose="020F0502020204030204" pitchFamily="34" charset="0"/>
                <a:cs typeface="Calibri" panose="020F0502020204030204" pitchFamily="34" charset="0"/>
              </a:rPr>
              <a:t>, </a:t>
            </a:r>
            <a:r>
              <a:rPr lang="en-US" altLang="ja-JP" sz="2000" dirty="0">
                <a:solidFill>
                  <a:schemeClr val="tx2"/>
                </a:solidFill>
                <a:latin typeface="Calibri" panose="020F0502020204030204" pitchFamily="34" charset="0"/>
                <a:cs typeface="Calibri" panose="020F0502020204030204" pitchFamily="34" charset="0"/>
              </a:rPr>
              <a:t>a[</a:t>
            </a:r>
            <a:r>
              <a:rPr lang="en-US" altLang="ja-JP" sz="2000" dirty="0" err="1">
                <a:solidFill>
                  <a:schemeClr val="tx2"/>
                </a:solidFill>
                <a:latin typeface="Calibri" panose="020F0502020204030204" pitchFamily="34" charset="0"/>
                <a:cs typeface="Calibri" panose="020F0502020204030204" pitchFamily="34" charset="0"/>
              </a:rPr>
              <a:t>i</a:t>
            </a:r>
            <a:r>
              <a:rPr lang="en-US" altLang="ja-JP" sz="2000" dirty="0">
                <a:solidFill>
                  <a:schemeClr val="tx2"/>
                </a:solidFill>
                <a:latin typeface="Calibri" panose="020F0502020204030204" pitchFamily="34" charset="0"/>
                <a:cs typeface="Calibri" panose="020F0502020204030204" pitchFamily="34" charset="0"/>
              </a:rPr>
              <a:t>].address</a:t>
            </a:r>
            <a:r>
              <a:rPr lang="en-US" altLang="ja-JP" sz="2000" dirty="0">
                <a:latin typeface="Calibri" panose="020F0502020204030204" pitchFamily="34" charset="0"/>
                <a:cs typeface="Calibri" panose="020F0502020204030204" pitchFamily="34" charset="0"/>
              </a:rPr>
              <a:t> ); </a:t>
            </a:r>
          </a:p>
          <a:p>
            <a:pPr eaLnBrk="1" hangingPunct="1">
              <a:lnSpc>
                <a:spcPct val="95000"/>
              </a:lnSpc>
              <a:buFontTx/>
              <a:buNone/>
            </a:pPr>
            <a:r>
              <a:rPr lang="en-US" altLang="ja-JP" sz="2000" dirty="0">
                <a:latin typeface="Calibri" panose="020F0502020204030204" pitchFamily="34" charset="0"/>
                <a:cs typeface="Calibri" panose="020F0502020204030204" pitchFamily="34" charset="0"/>
              </a:rPr>
              <a:t>    }</a:t>
            </a:r>
          </a:p>
          <a:p>
            <a:pPr eaLnBrk="1" hangingPunct="1">
              <a:lnSpc>
                <a:spcPct val="95000"/>
              </a:lnSpc>
              <a:buFontTx/>
              <a:buNone/>
            </a:pPr>
            <a:r>
              <a:rPr lang="en-US" altLang="ja-JP" sz="2000" dirty="0">
                <a:latin typeface="Calibri" panose="020F0502020204030204" pitchFamily="34" charset="0"/>
                <a:cs typeface="Calibri" panose="020F0502020204030204" pitchFamily="34" charset="0"/>
              </a:rPr>
              <a:t>    return 0; </a:t>
            </a:r>
          </a:p>
          <a:p>
            <a:pPr eaLnBrk="1" hangingPunct="1">
              <a:lnSpc>
                <a:spcPct val="95000"/>
              </a:lnSpc>
              <a:buFontTx/>
              <a:buNone/>
            </a:pPr>
            <a:r>
              <a:rPr lang="en-US" altLang="ja-JP" sz="2000" dirty="0">
                <a:latin typeface="Calibri" panose="020F0502020204030204" pitchFamily="34" charset="0"/>
                <a:cs typeface="Calibri" panose="020F0502020204030204" pitchFamily="34" charset="0"/>
              </a:rPr>
              <a:t>}</a:t>
            </a:r>
          </a:p>
        </p:txBody>
      </p:sp>
      <p:sp>
        <p:nvSpPr>
          <p:cNvPr id="18436" name="Rectangle 4"/>
          <p:cNvSpPr>
            <a:spLocks noChangeArrowheads="1"/>
          </p:cNvSpPr>
          <p:nvPr/>
        </p:nvSpPr>
        <p:spPr bwMode="auto">
          <a:xfrm>
            <a:off x="152400" y="752474"/>
            <a:ext cx="2514600" cy="1790701"/>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18437" name="Text Box 6"/>
          <p:cNvSpPr txBox="1">
            <a:spLocks noChangeArrowheads="1"/>
          </p:cNvSpPr>
          <p:nvPr/>
        </p:nvSpPr>
        <p:spPr bwMode="auto">
          <a:xfrm>
            <a:off x="2667000" y="1766887"/>
            <a:ext cx="3819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 </a:t>
            </a:r>
            <a:r>
              <a:rPr lang="en-US" altLang="ja-JP" sz="2800" dirty="0">
                <a:solidFill>
                  <a:srgbClr val="006600"/>
                </a:solidFill>
                <a:latin typeface="Calibri" panose="020F0502020204030204" pitchFamily="34" charset="0"/>
                <a:cs typeface="Calibri" panose="020F0502020204030204" pitchFamily="34" charset="0"/>
              </a:rPr>
              <a:t>Person </a:t>
            </a:r>
            <a:r>
              <a:rPr lang="ja-JP" altLang="en-US" sz="2800" dirty="0">
                <a:solidFill>
                  <a:srgbClr val="006600"/>
                </a:solidFill>
                <a:latin typeface="Calibri" panose="020F0502020204030204" pitchFamily="34" charset="0"/>
                <a:cs typeface="Calibri" panose="020F0502020204030204" pitchFamily="34" charset="0"/>
              </a:rPr>
              <a:t>の型宣言</a:t>
            </a:r>
          </a:p>
        </p:txBody>
      </p:sp>
      <p:sp>
        <p:nvSpPr>
          <p:cNvPr id="18438" name="Rectangle 7"/>
          <p:cNvSpPr>
            <a:spLocks noChangeArrowheads="1"/>
          </p:cNvSpPr>
          <p:nvPr/>
        </p:nvSpPr>
        <p:spPr bwMode="auto">
          <a:xfrm>
            <a:off x="457200" y="3429000"/>
            <a:ext cx="5943600" cy="1219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18439" name="Rectangle 10"/>
          <p:cNvSpPr>
            <a:spLocks noChangeArrowheads="1"/>
          </p:cNvSpPr>
          <p:nvPr/>
        </p:nvSpPr>
        <p:spPr bwMode="auto">
          <a:xfrm>
            <a:off x="5334000" y="5257800"/>
            <a:ext cx="990600" cy="457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18440" name="Rectangle 12"/>
          <p:cNvSpPr>
            <a:spLocks noChangeArrowheads="1"/>
          </p:cNvSpPr>
          <p:nvPr/>
        </p:nvSpPr>
        <p:spPr bwMode="auto">
          <a:xfrm>
            <a:off x="6400800" y="5257800"/>
            <a:ext cx="838200" cy="457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18441" name="Rectangle 13"/>
          <p:cNvSpPr>
            <a:spLocks noChangeArrowheads="1"/>
          </p:cNvSpPr>
          <p:nvPr/>
        </p:nvSpPr>
        <p:spPr bwMode="auto">
          <a:xfrm>
            <a:off x="7315200" y="5257800"/>
            <a:ext cx="1219200" cy="4572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endParaRPr lang="ja-JP" altLang="en-US" sz="2400" dirty="0">
              <a:latin typeface="Calibri" panose="020F0502020204030204" pitchFamily="34" charset="0"/>
              <a:cs typeface="Calibri" panose="020F0502020204030204" pitchFamily="34" charset="0"/>
            </a:endParaRPr>
          </a:p>
        </p:txBody>
      </p:sp>
      <p:sp>
        <p:nvSpPr>
          <p:cNvPr id="18442" name="Text Box 14"/>
          <p:cNvSpPr txBox="1">
            <a:spLocks noChangeArrowheads="1"/>
          </p:cNvSpPr>
          <p:nvPr/>
        </p:nvSpPr>
        <p:spPr bwMode="auto">
          <a:xfrm>
            <a:off x="6400800" y="3657600"/>
            <a:ext cx="26981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構造体の配列 </a:t>
            </a:r>
            <a:r>
              <a:rPr lang="en-US" altLang="ja-JP" sz="2800" dirty="0">
                <a:solidFill>
                  <a:srgbClr val="006600"/>
                </a:solidFill>
                <a:latin typeface="Calibri" panose="020F0502020204030204" pitchFamily="34" charset="0"/>
                <a:cs typeface="Calibri" panose="020F0502020204030204" pitchFamily="34" charset="0"/>
              </a:rPr>
              <a:t>a </a:t>
            </a:r>
          </a:p>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の宣言と初期化</a:t>
            </a:r>
          </a:p>
        </p:txBody>
      </p:sp>
      <p:sp>
        <p:nvSpPr>
          <p:cNvPr id="18443" name="Text Box 15"/>
          <p:cNvSpPr txBox="1">
            <a:spLocks noChangeArrowheads="1"/>
          </p:cNvSpPr>
          <p:nvPr/>
        </p:nvSpPr>
        <p:spPr bwMode="auto">
          <a:xfrm>
            <a:off x="5410200" y="5715000"/>
            <a:ext cx="314701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構造体のメンバの </a:t>
            </a:r>
          </a:p>
          <a:p>
            <a:pPr eaLnBrk="1" hangingPunct="1">
              <a:spcBef>
                <a:spcPct val="0"/>
              </a:spcBef>
              <a:buFontTx/>
              <a:buNone/>
            </a:pPr>
            <a:r>
              <a:rPr lang="ja-JP" altLang="en-US" sz="2800" dirty="0">
                <a:solidFill>
                  <a:srgbClr val="006600"/>
                </a:solidFill>
                <a:latin typeface="Calibri" panose="020F0502020204030204" pitchFamily="34" charset="0"/>
                <a:cs typeface="Calibri" panose="020F0502020204030204" pitchFamily="34" charset="0"/>
              </a:rPr>
              <a:t>読み出し</a:t>
            </a:r>
          </a:p>
        </p:txBody>
      </p:sp>
      <p:sp>
        <p:nvSpPr>
          <p:cNvPr id="18444"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5EF7D445-4F3A-4FF9-A4BF-A6BDDDF826AA}" type="slidenum">
              <a:rPr lang="en-US" altLang="ja-JP">
                <a:latin typeface="Calibri" panose="020F0502020204030204" pitchFamily="34" charset="0"/>
                <a:ea typeface="メイリオ" panose="020B0604030504040204" pitchFamily="50" charset="-128"/>
              </a:rPr>
              <a:pPr/>
              <a:t>8</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3339030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63538"/>
            <a:ext cx="7772400" cy="1143000"/>
          </a:xfrm>
        </p:spPr>
        <p:txBody>
          <a:bodyPr/>
          <a:lstStyle/>
          <a:p>
            <a:pPr eaLnBrk="1" hangingPunct="1"/>
            <a:r>
              <a:rPr lang="ja-JP" altLang="en-US"/>
              <a:t>住所録</a:t>
            </a:r>
          </a:p>
        </p:txBody>
      </p:sp>
      <p:sp>
        <p:nvSpPr>
          <p:cNvPr id="20483" name="Text Box 3"/>
          <p:cNvSpPr txBox="1">
            <a:spLocks noChangeArrowheads="1"/>
          </p:cNvSpPr>
          <p:nvPr/>
        </p:nvSpPr>
        <p:spPr bwMode="auto">
          <a:xfrm>
            <a:off x="3390900" y="1557338"/>
            <a:ext cx="2317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buFontTx/>
              <a:buNone/>
            </a:pPr>
            <a:r>
              <a:rPr lang="ja-JP" altLang="en-US" sz="2800" dirty="0">
                <a:latin typeface="Calibri" panose="020F0502020204030204" pitchFamily="34" charset="0"/>
                <a:cs typeface="Calibri" panose="020F0502020204030204" pitchFamily="34" charset="0"/>
              </a:rPr>
              <a:t>実行結果の例</a:t>
            </a:r>
          </a:p>
        </p:txBody>
      </p:sp>
      <p:sp>
        <p:nvSpPr>
          <p:cNvPr id="20484" name="Text Box 4"/>
          <p:cNvSpPr txBox="1">
            <a:spLocks noChangeArrowheads="1"/>
          </p:cNvSpPr>
          <p:nvPr/>
        </p:nvSpPr>
        <p:spPr bwMode="auto">
          <a:xfrm>
            <a:off x="685800" y="2468563"/>
            <a:ext cx="7772400" cy="2071687"/>
          </a:xfrm>
          <a:prstGeom prst="rect">
            <a:avLst/>
          </a:prstGeom>
          <a:noFill/>
          <a:ln w="285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742950" indent="-285750">
              <a:spcBef>
                <a:spcPct val="20000"/>
              </a:spcBef>
              <a:buChar char="–"/>
              <a:defRPr kumimoji="1" sz="2800">
                <a:solidFill>
                  <a:schemeClr val="tx1"/>
                </a:solidFill>
                <a:latin typeface="Segoe UI" panose="020B0502040204020203" pitchFamily="34" charset="0"/>
                <a:ea typeface="メイリオ" panose="020B0604030504040204" pitchFamily="50" charset="-128"/>
                <a:cs typeface="Segoe UI" panose="020B0502040204020203" pitchFamily="34" charset="0"/>
              </a:defRPr>
            </a:lvl2pPr>
            <a:lvl3pPr marL="1143000" indent="-228600">
              <a:spcBef>
                <a:spcPct val="20000"/>
              </a:spcBef>
              <a:buChar char="•"/>
              <a:defRPr kumimoji="1" sz="2400">
                <a:solidFill>
                  <a:schemeClr val="tx1"/>
                </a:solidFill>
                <a:latin typeface="Segoe UI" panose="020B0502040204020203" pitchFamily="34" charset="0"/>
                <a:ea typeface="メイリオ" panose="020B0604030504040204" pitchFamily="50" charset="-128"/>
                <a:cs typeface="Segoe UI" panose="020B0502040204020203" pitchFamily="34" charset="0"/>
              </a:defRPr>
            </a:lvl3pPr>
            <a:lvl4pPr marL="16002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4pPr>
            <a:lvl5pPr marL="2057400" indent="-228600">
              <a:spcBef>
                <a:spcPct val="20000"/>
              </a:spcBef>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5pPr>
            <a:lvl6pPr marL="25146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6pPr>
            <a:lvl7pPr marL="29718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7pPr>
            <a:lvl8pPr marL="34290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8pPr>
            <a:lvl9pPr marL="3886200" indent="-228600" eaLnBrk="0" fontAlgn="base" hangingPunct="0">
              <a:spcBef>
                <a:spcPct val="20000"/>
              </a:spcBef>
              <a:spcAft>
                <a:spcPct val="0"/>
              </a:spcAft>
              <a:buChar char="»"/>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9pPr>
          </a:lstStyle>
          <a:p>
            <a:pPr eaLnBrk="1" hangingPunct="1">
              <a:spcBef>
                <a:spcPct val="50000"/>
              </a:spcBef>
              <a:buFontTx/>
              <a:buNone/>
            </a:pPr>
            <a:r>
              <a:rPr lang="en-US" altLang="ja-JP" dirty="0">
                <a:latin typeface="CS Times" pitchFamily="18" charset="0"/>
                <a:cs typeface="Calibri" panose="020F0502020204030204" pitchFamily="34" charset="0"/>
              </a:rPr>
              <a:t>name=Ken, age=20, address=</a:t>
            </a:r>
            <a:r>
              <a:rPr lang="en-US" altLang="ja-JP" dirty="0" err="1">
                <a:latin typeface="CS Times" pitchFamily="18" charset="0"/>
                <a:cs typeface="Calibri" panose="020F0502020204030204" pitchFamily="34" charset="0"/>
              </a:rPr>
              <a:t>NewYork</a:t>
            </a:r>
            <a:endParaRPr lang="en-US" altLang="ja-JP" dirty="0">
              <a:latin typeface="CS Times" pitchFamily="18" charset="0"/>
              <a:cs typeface="Calibri" panose="020F0502020204030204" pitchFamily="34" charset="0"/>
            </a:endParaRPr>
          </a:p>
          <a:p>
            <a:pPr eaLnBrk="1" hangingPunct="1">
              <a:spcBef>
                <a:spcPct val="50000"/>
              </a:spcBef>
              <a:buFontTx/>
              <a:buNone/>
            </a:pPr>
            <a:r>
              <a:rPr lang="en-US" altLang="ja-JP" dirty="0">
                <a:latin typeface="CS Times" pitchFamily="18" charset="0"/>
                <a:cs typeface="Calibri" panose="020F0502020204030204" pitchFamily="34" charset="0"/>
              </a:rPr>
              <a:t>name=Bill, age=32, address=</a:t>
            </a:r>
            <a:r>
              <a:rPr lang="en-US" altLang="ja-JP" dirty="0" err="1">
                <a:latin typeface="CS Times" pitchFamily="18" charset="0"/>
                <a:cs typeface="Calibri" panose="020F0502020204030204" pitchFamily="34" charset="0"/>
              </a:rPr>
              <a:t>HongKong</a:t>
            </a:r>
            <a:endParaRPr lang="en-US" altLang="ja-JP" dirty="0">
              <a:latin typeface="CS Times" pitchFamily="18" charset="0"/>
              <a:cs typeface="Calibri" panose="020F0502020204030204" pitchFamily="34" charset="0"/>
            </a:endParaRPr>
          </a:p>
          <a:p>
            <a:pPr eaLnBrk="1" hangingPunct="1">
              <a:spcBef>
                <a:spcPct val="50000"/>
              </a:spcBef>
              <a:buFontTx/>
              <a:buNone/>
            </a:pPr>
            <a:r>
              <a:rPr lang="en-US" altLang="ja-JP" dirty="0">
                <a:latin typeface="CS Times" pitchFamily="18" charset="0"/>
                <a:cs typeface="Calibri" panose="020F0502020204030204" pitchFamily="34" charset="0"/>
              </a:rPr>
              <a:t>name=Mike, age=35, address=Paris</a:t>
            </a:r>
          </a:p>
        </p:txBody>
      </p:sp>
      <p:sp>
        <p:nvSpPr>
          <p:cNvPr id="20485" name="スライド番号プレースホルダー 1"/>
          <p:cNvSpPr>
            <a:spLocks noGrp="1"/>
          </p:cNvSpPr>
          <p:nvPr>
            <p:ph type="sldNum" sz="quarter" idx="12"/>
          </p:nvPr>
        </p:nvSpPr>
        <p:spPr>
          <a:noFill/>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A55C71A-0775-455B-B268-C64C0622B2F6}" type="slidenum">
              <a:rPr lang="en-US" altLang="ja-JP">
                <a:latin typeface="Calibri" panose="020F0502020204030204" pitchFamily="34" charset="0"/>
                <a:ea typeface="メイリオ" panose="020B0604030504040204" pitchFamily="50" charset="-128"/>
              </a:rPr>
              <a:pPr/>
              <a:t>9</a:t>
            </a:fld>
            <a:endParaRPr lang="en-US" altLang="ja-JP" dirty="0">
              <a:latin typeface="Calibri" panose="020F0502020204030204" pitchFamily="34" charset="0"/>
              <a:ea typeface="メイリオ" panose="020B0604030504040204" pitchFamily="50" charset="-128"/>
            </a:endParaRPr>
          </a:p>
        </p:txBody>
      </p:sp>
    </p:spTree>
    <p:extLst>
      <p:ext uri="{BB962C8B-B14F-4D97-AF65-F5344CB8AC3E}">
        <p14:creationId xmlns:p14="http://schemas.microsoft.com/office/powerpoint/2010/main" val="15489193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2874</Words>
  <Application>Microsoft Office PowerPoint</Application>
  <PresentationFormat>画面に合わせる (4:3)</PresentationFormat>
  <Paragraphs>756</Paragraphs>
  <Slides>43</Slides>
  <Notes>43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43</vt:i4>
      </vt:variant>
    </vt:vector>
  </HeadingPairs>
  <TitlesOfParts>
    <vt:vector size="50" baseType="lpstr">
      <vt:lpstr>CS Times</vt:lpstr>
      <vt:lpstr>メイリオ</vt:lpstr>
      <vt:lpstr>游ゴシック</vt:lpstr>
      <vt:lpstr>Arial</vt:lpstr>
      <vt:lpstr>Calibri</vt:lpstr>
      <vt:lpstr>Segoe UI</vt:lpstr>
      <vt:lpstr>Office テーマ</vt:lpstr>
      <vt:lpstr>cp-13. 構造体 </vt:lpstr>
      <vt:lpstr>内容</vt:lpstr>
      <vt:lpstr>目標</vt:lpstr>
      <vt:lpstr>データ型</vt:lpstr>
      <vt:lpstr>データの集まり</vt:lpstr>
      <vt:lpstr>構造体とは？</vt:lpstr>
      <vt:lpstr>例題１．住所録</vt:lpstr>
      <vt:lpstr>PowerPoint プレゼンテーション</vt:lpstr>
      <vt:lpstr>住所録</vt:lpstr>
      <vt:lpstr>プログラムとデータ</vt:lpstr>
      <vt:lpstr>構造体の型宣言</vt:lpstr>
      <vt:lpstr>構造体メンバの読み書き</vt:lpstr>
      <vt:lpstr>構造体の使い方</vt:lpstr>
      <vt:lpstr>例題２．構造体と関数</vt:lpstr>
      <vt:lpstr>PowerPoint プレゼンテーション</vt:lpstr>
      <vt:lpstr>PowerPoint プレゼンテーション</vt:lpstr>
      <vt:lpstr>構造体と関数</vt:lpstr>
      <vt:lpstr>関数呼び出しの流れ</vt:lpstr>
      <vt:lpstr>プログラム実行順</vt:lpstr>
      <vt:lpstr>データの流れ</vt:lpstr>
      <vt:lpstr>read_person関数呼び出しでのデータの流れ</vt:lpstr>
      <vt:lpstr>関数への構造体の受け渡し</vt:lpstr>
      <vt:lpstr>配列とポインタ</vt:lpstr>
      <vt:lpstr>演算子 -&gt; の意味</vt:lpstr>
      <vt:lpstr>scanf で a-&gt;age にだけ &amp; をつける理由</vt:lpstr>
      <vt:lpstr>課題１．住所録の条件検索</vt:lpstr>
      <vt:lpstr>課題２．日付</vt:lpstr>
      <vt:lpstr>例題３．構造体のリスト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リスト</vt:lpstr>
      <vt:lpstr>リストの例</vt:lpstr>
      <vt:lpstr>リストの辿り</vt:lpstr>
      <vt:lpstr>動的メモリ管理</vt:lpstr>
      <vt:lpstr>リストと動的メモリ管理</vt:lpstr>
      <vt:lpstr>挿入</vt:lpstr>
      <vt:lpstr>動的メモリ管理のメリット</vt:lpstr>
      <vt:lpstr>課題３．住所録</vt:lpstr>
      <vt:lpstr>課題３のヒント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構造体</dc:title>
  <dc:creator>kaneko kunihiko</dc:creator>
  <cp:lastModifiedBy>user</cp:lastModifiedBy>
  <cp:revision>36</cp:revision>
  <dcterms:created xsi:type="dcterms:W3CDTF">2019-11-02T00:06:04Z</dcterms:created>
  <dcterms:modified xsi:type="dcterms:W3CDTF">2023-01-20T15:49:14Z</dcterms:modified>
</cp:coreProperties>
</file>