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17" r:id="rId2"/>
    <p:sldId id="361" r:id="rId3"/>
    <p:sldId id="363" r:id="rId4"/>
    <p:sldId id="362" r:id="rId5"/>
    <p:sldId id="327" r:id="rId6"/>
    <p:sldId id="360" r:id="rId7"/>
    <p:sldId id="328" r:id="rId8"/>
    <p:sldId id="331" r:id="rId9"/>
    <p:sldId id="333" r:id="rId10"/>
    <p:sldId id="320" r:id="rId11"/>
    <p:sldId id="386" r:id="rId12"/>
    <p:sldId id="387" r:id="rId13"/>
    <p:sldId id="334" r:id="rId14"/>
    <p:sldId id="332" r:id="rId15"/>
    <p:sldId id="329" r:id="rId16"/>
    <p:sldId id="336" r:id="rId17"/>
    <p:sldId id="388" r:id="rId18"/>
    <p:sldId id="389" r:id="rId19"/>
    <p:sldId id="391" r:id="rId20"/>
    <p:sldId id="392" r:id="rId21"/>
    <p:sldId id="390" r:id="rId22"/>
    <p:sldId id="337" r:id="rId23"/>
    <p:sldId id="338" r:id="rId24"/>
    <p:sldId id="339" r:id="rId25"/>
    <p:sldId id="340" r:id="rId26"/>
    <p:sldId id="343" r:id="rId27"/>
    <p:sldId id="344" r:id="rId28"/>
    <p:sldId id="348" r:id="rId29"/>
    <p:sldId id="349" r:id="rId30"/>
    <p:sldId id="354" r:id="rId31"/>
    <p:sldId id="355" r:id="rId32"/>
    <p:sldId id="356" r:id="rId33"/>
    <p:sldId id="357" r:id="rId34"/>
    <p:sldId id="366" r:id="rId35"/>
    <p:sldId id="367" r:id="rId36"/>
    <p:sldId id="368" r:id="rId37"/>
    <p:sldId id="370" r:id="rId38"/>
    <p:sldId id="371" r:id="rId39"/>
    <p:sldId id="374" r:id="rId40"/>
    <p:sldId id="373" r:id="rId41"/>
    <p:sldId id="384" r:id="rId42"/>
    <p:sldId id="359" r:id="rId43"/>
    <p:sldId id="376" r:id="rId44"/>
    <p:sldId id="375" r:id="rId45"/>
    <p:sldId id="377" r:id="rId46"/>
    <p:sldId id="385" r:id="rId47"/>
    <p:sldId id="378" r:id="rId48"/>
    <p:sldId id="379" r:id="rId49"/>
    <p:sldId id="380" r:id="rId50"/>
    <p:sldId id="381" r:id="rId51"/>
    <p:sldId id="382" r:id="rId52"/>
    <p:sldId id="383" r:id="rId53"/>
    <p:sldId id="350" r:id="rId54"/>
    <p:sldId id="351" r:id="rId55"/>
    <p:sldId id="352" r:id="rId56"/>
    <p:sldId id="353" r:id="rId57"/>
    <p:sldId id="345" r:id="rId58"/>
    <p:sldId id="346" r:id="rId59"/>
    <p:sldId id="347" r:id="rId60"/>
    <p:sldId id="319" r:id="rId61"/>
    <p:sldId id="321" r:id="rId62"/>
    <p:sldId id="322" r:id="rId63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4" autoAdjust="0"/>
    <p:restoredTop sz="94424" autoAdjust="0"/>
  </p:normalViewPr>
  <p:slideViewPr>
    <p:cSldViewPr snapToGrid="0">
      <p:cViewPr varScale="1">
        <p:scale>
          <a:sx n="73" d="100"/>
          <a:sy n="73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>
      <p:cViewPr varScale="1">
        <p:scale>
          <a:sx n="85" d="100"/>
          <a:sy n="85" d="100"/>
        </p:scale>
        <p:origin x="93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79CBA-D53F-4AEB-A0FF-F207F79B1688}" type="datetimeFigureOut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8A182-3758-4F29-AD99-A4424BBC59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36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38818-48EE-4257-9C98-4A688166671D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50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4D4F-97E0-480B-AC59-591201F3515B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45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C084-2B09-4B17-82DB-BB398FBAC64F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58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8994-3EA6-4196-9AAA-3AA224B941FA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23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A22BB-4DF9-4E63-A338-3E654B495658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01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20F-5959-4F0D-B880-ECE6B8AD31C8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61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6FEA-8766-4F26-BF54-5D0329D842AF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77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04ED-5C3A-4066-9ECB-9257249AAD9C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69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8866-53E6-4A96-8D9C-BBADDCCB68DA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72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C027-15B6-4463-B9AD-7791ECAD8498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24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4E6F-D467-46E2-BA49-87B6DB2EBB5C}" type="datetime1">
              <a:rPr kumimoji="1" lang="ja-JP" altLang="en-US" smtClean="0"/>
              <a:t>2017/9/28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93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65234" y="229691"/>
            <a:ext cx="10515600" cy="612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65234" y="11950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fld id="{98DFF2D9-99A8-4655-9AB5-CCBAE530C939}" type="datetime1">
              <a:rPr lang="ja-JP" altLang="en-US" smtClean="0"/>
              <a:t>2017/9/28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1045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fld id="{43DCA150-FBCC-4EED-BD77-593698E95F3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51" y="229691"/>
            <a:ext cx="1627916" cy="152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6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rgbClr val="C0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rgbClr val="00206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rgbClr val="00206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rgbClr val="00206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206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206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ozvr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ozv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frame.io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culus.com/setup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5723" y="1833563"/>
            <a:ext cx="11026785" cy="1715882"/>
          </a:xfrm>
        </p:spPr>
        <p:txBody>
          <a:bodyPr>
            <a:normAutofit/>
          </a:bodyPr>
          <a:lstStyle/>
          <a:p>
            <a:r>
              <a:rPr lang="en-US" altLang="ja-JP" sz="5400" dirty="0">
                <a:latin typeface="メイリオ" panose="020B0604030504040204" pitchFamily="50" charset="-128"/>
              </a:rPr>
              <a:t>O</a:t>
            </a:r>
            <a:r>
              <a:rPr kumimoji="1" lang="en-US" altLang="ja-JP" sz="5400" dirty="0" smtClean="0">
                <a:latin typeface="メイリオ" panose="020B0604030504040204" pitchFamily="50" charset="-128"/>
              </a:rPr>
              <a:t>culus </a:t>
            </a:r>
            <a:r>
              <a:rPr kumimoji="1" lang="ja-JP" altLang="en-US" sz="5400" dirty="0" smtClean="0">
                <a:latin typeface="メイリオ" panose="020B0604030504040204" pitchFamily="50" charset="-128"/>
              </a:rPr>
              <a:t>を使ってみる</a:t>
            </a:r>
            <a:endParaRPr kumimoji="1" lang="ja-JP" altLang="en-US" sz="5400" dirty="0">
              <a:latin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92469" y="4627511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2016</a:t>
            </a:r>
            <a:r>
              <a:rPr kumimoji="1" lang="ja-JP" altLang="en-US" sz="2800" dirty="0" smtClean="0"/>
              <a:t>年 </a:t>
            </a:r>
            <a:r>
              <a:rPr kumimoji="1" lang="en-US" altLang="ja-JP" sz="2800" dirty="0" smtClean="0"/>
              <a:t>11</a:t>
            </a:r>
            <a:r>
              <a:rPr kumimoji="1" lang="ja-JP" altLang="en-US" sz="2800" dirty="0" smtClean="0"/>
              <a:t>月 </a:t>
            </a:r>
            <a:r>
              <a:rPr kumimoji="1" lang="en-US" altLang="ja-JP" sz="2800" dirty="0" smtClean="0"/>
              <a:t>15</a:t>
            </a:r>
            <a:r>
              <a:rPr kumimoji="1" lang="ja-JP" altLang="en-US" sz="2800" dirty="0" smtClean="0"/>
              <a:t>日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金子</a:t>
            </a:r>
            <a:r>
              <a:rPr lang="ja-JP" altLang="en-US" sz="2800" dirty="0"/>
              <a:t>邦彦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3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のアカウント申請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2</a:t>
            </a:r>
            <a:r>
              <a:rPr lang="en-US" altLang="ja-JP" dirty="0" smtClean="0"/>
              <a:t>. </a:t>
            </a:r>
            <a:r>
              <a:rPr lang="ja-JP" altLang="en-US" dirty="0" smtClean="0"/>
              <a:t>いま決めた情報を入力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30.png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4991100"/>
            <a:ext cx="3347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・ユーザ名　（</a:t>
            </a:r>
            <a:r>
              <a:rPr kumimoji="1" lang="en-US" altLang="ja-JP" sz="2400" dirty="0" smtClean="0"/>
              <a:t>Username</a:t>
            </a:r>
            <a:r>
              <a:rPr kumimoji="1" lang="ja-JP" altLang="en-US" sz="2400" dirty="0" smtClean="0"/>
              <a:t>）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・名 </a:t>
            </a:r>
            <a:r>
              <a:rPr lang="en-US" altLang="ja-JP" sz="2400" dirty="0" smtClean="0"/>
              <a:t>(First name)</a:t>
            </a:r>
          </a:p>
          <a:p>
            <a:r>
              <a:rPr kumimoji="1" lang="ja-JP" altLang="en-US" sz="2400" dirty="0" smtClean="0"/>
              <a:t>・</a:t>
            </a:r>
            <a:r>
              <a:rPr lang="ja-JP" altLang="en-US" sz="2400" dirty="0"/>
              <a:t>姓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(Last name)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86796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のアカウント申請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2</a:t>
            </a:r>
            <a:r>
              <a:rPr lang="en-US" altLang="ja-JP" dirty="0" smtClean="0"/>
              <a:t>. </a:t>
            </a:r>
            <a:r>
              <a:rPr lang="ja-JP" altLang="en-US" dirty="0" smtClean="0"/>
              <a:t>いま決めた情報を入力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31.png</a:t>
            </a:r>
            <a:endParaRPr kumimoji="1"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36330" y="4991099"/>
            <a:ext cx="3738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・電子メールアドレス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・電子メールアドレス（再度）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・パスワード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1739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のアカウント申請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確認表示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32.png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9366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のアカウント申請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7808" y="950305"/>
            <a:ext cx="11062375" cy="14663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「</a:t>
            </a:r>
            <a:r>
              <a:rPr lang="en-US" altLang="ja-JP" dirty="0" smtClean="0"/>
              <a:t>Welcome to Oculus</a:t>
            </a:r>
            <a:r>
              <a:rPr lang="ja-JP" altLang="en-US" dirty="0" smtClean="0"/>
              <a:t>」という件名の</a:t>
            </a:r>
            <a:r>
              <a:rPr lang="ja-JP" altLang="en-US" b="1" dirty="0" smtClean="0"/>
              <a:t>電子メール</a:t>
            </a:r>
            <a:r>
              <a:rPr lang="ja-JP" altLang="en-US" dirty="0" smtClean="0"/>
              <a:t>が届くので、本文を見て、「</a:t>
            </a:r>
            <a:r>
              <a:rPr lang="en-US" altLang="ja-JP" dirty="0"/>
              <a:t>Once you validate your email, </a:t>
            </a:r>
            <a:r>
              <a:rPr lang="en-US" altLang="ja-JP" dirty="0" smtClean="0"/>
              <a:t>you‘ll </a:t>
            </a:r>
            <a:r>
              <a:rPr lang="en-US" altLang="ja-JP" dirty="0"/>
              <a:t>be ready to go. Please click this  link. </a:t>
            </a:r>
            <a:r>
              <a:rPr lang="ja-JP" altLang="en-US" dirty="0" smtClean="0"/>
              <a:t>●●</a:t>
            </a:r>
            <a:r>
              <a:rPr lang="ja-JP" altLang="en-US" dirty="0"/>
              <a:t>●</a:t>
            </a:r>
            <a:r>
              <a:rPr lang="ja-JP" altLang="en-US" dirty="0" smtClean="0"/>
              <a:t>」の</a:t>
            </a:r>
            <a:r>
              <a:rPr lang="ja-JP" altLang="en-US" b="1" u="sng" dirty="0" smtClean="0"/>
              <a:t>「●●●」のところを</a:t>
            </a:r>
            <a:r>
              <a:rPr lang="ja-JP" altLang="en-US" b="1" u="sng" dirty="0" smtClean="0"/>
              <a:t>クリック</a:t>
            </a:r>
            <a:endParaRPr lang="en-US" altLang="ja-JP" b="1" u="sng" dirty="0" smtClean="0"/>
          </a:p>
          <a:p>
            <a:pPr marL="0" indent="0">
              <a:buNone/>
            </a:pPr>
            <a:endParaRPr lang="en-US" altLang="ja-JP" b="1" u="sng" dirty="0"/>
          </a:p>
          <a:p>
            <a:pPr marL="0" indent="0">
              <a:buNone/>
            </a:pPr>
            <a:endParaRPr kumimoji="1" lang="en-US" altLang="ja-JP" b="1" u="sng" dirty="0" smtClean="0"/>
          </a:p>
          <a:p>
            <a:pPr marL="0" indent="0">
              <a:buNone/>
            </a:pPr>
            <a:r>
              <a:rPr kumimoji="1" lang="en-US" altLang="ja-JP" b="1" u="sng" dirty="0" smtClean="0"/>
              <a:t>33.png</a:t>
            </a:r>
            <a:endParaRPr kumimoji="1" lang="en-US" altLang="ja-JP" b="1" u="sng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730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のアカウント申請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4. Web </a:t>
            </a:r>
            <a:r>
              <a:rPr kumimoji="1" lang="ja-JP" altLang="en-US" dirty="0" smtClean="0"/>
              <a:t>ブラウザの「</a:t>
            </a:r>
            <a:r>
              <a:rPr kumimoji="1" lang="ja-JP" altLang="en-US" b="1" dirty="0" smtClean="0"/>
              <a:t>メールアドレスの認証</a:t>
            </a:r>
            <a:r>
              <a:rPr kumimoji="1" lang="ja-JP" altLang="en-US" dirty="0" smtClean="0"/>
              <a:t>」という画面が開くので確認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00" y="2047768"/>
            <a:ext cx="9475900" cy="46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9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手順④ </a:t>
            </a:r>
            <a:r>
              <a:rPr lang="en-US" altLang="ja-JP" sz="4000" dirty="0" smtClean="0"/>
              <a:t>Oculus </a:t>
            </a:r>
            <a:r>
              <a:rPr lang="ja-JP" altLang="en-US" sz="4000" dirty="0" smtClean="0"/>
              <a:t>の設定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ja-JP" dirty="0"/>
              <a:t>Oculus Configuration </a:t>
            </a:r>
            <a:r>
              <a:rPr lang="en-US" altLang="ja-JP" dirty="0" smtClean="0"/>
              <a:t>Utility</a:t>
            </a:r>
            <a:r>
              <a:rPr lang="ja-JP" altLang="en-US" dirty="0"/>
              <a:t> </a:t>
            </a:r>
            <a:r>
              <a:rPr lang="ja-JP" altLang="en-US" dirty="0" smtClean="0"/>
              <a:t>の</a:t>
            </a:r>
            <a:r>
              <a:rPr lang="ja-JP" altLang="en-US" b="1" dirty="0" smtClean="0"/>
              <a:t>起動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dirty="0" smtClean="0"/>
              <a:t>34.png</a:t>
            </a:r>
            <a:endParaRPr lang="en-US" altLang="ja-JP" dirty="0"/>
          </a:p>
          <a:p>
            <a:pPr marL="514350" indent="-514350">
              <a:buAutoNum type="arabicPeriod"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今度</a:t>
            </a:r>
            <a:r>
              <a:rPr lang="ja-JP" altLang="en-US" dirty="0" smtClean="0"/>
              <a:t>はサインイン</a:t>
            </a:r>
            <a:r>
              <a:rPr lang="ja-JP" altLang="en-US" dirty="0" smtClean="0"/>
              <a:t>したいので「</a:t>
            </a:r>
            <a:r>
              <a:rPr lang="en-US" altLang="ja-JP" b="1" dirty="0" smtClean="0"/>
              <a:t>Sign</a:t>
            </a:r>
            <a:r>
              <a:rPr lang="ja-JP" altLang="en-US" b="1" dirty="0"/>
              <a:t> </a:t>
            </a:r>
            <a:r>
              <a:rPr lang="en-US" altLang="ja-JP" b="1" dirty="0" smtClean="0"/>
              <a:t>In</a:t>
            </a:r>
            <a:r>
              <a:rPr lang="ja-JP" altLang="en-US" dirty="0" smtClean="0"/>
              <a:t>」を</a:t>
            </a:r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35.png</a:t>
            </a:r>
            <a:endParaRPr lang="en-US" altLang="ja-JP" dirty="0" smtClean="0"/>
          </a:p>
          <a:p>
            <a:pPr marL="514350" indent="-514350">
              <a:buAutoNum type="arabicPeriod"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57600" y="1962150"/>
            <a:ext cx="838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デスクトップの「</a:t>
            </a:r>
            <a:r>
              <a:rPr kumimoji="1" lang="en-US" altLang="ja-JP" sz="2400" dirty="0" smtClean="0"/>
              <a:t>Oculus</a:t>
            </a:r>
            <a:r>
              <a:rPr kumimoji="1" lang="ja-JP" altLang="en-US" sz="2400" dirty="0" smtClean="0"/>
              <a:t>」という名前のアイコンを使って</a:t>
            </a:r>
            <a:r>
              <a:rPr kumimoji="1" lang="ja-JP" altLang="en-US" sz="2400" dirty="0" smtClean="0"/>
              <a:t>起動</a:t>
            </a:r>
            <a:r>
              <a:rPr kumimoji="1" lang="en-US" altLang="ja-JP" sz="2400" dirty="0" err="1" smtClean="0"/>
              <a:t>dekiru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6558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093216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3. </a:t>
            </a:r>
            <a:r>
              <a:rPr lang="ja-JP" altLang="en-US" dirty="0" smtClean="0"/>
              <a:t>「手順</a:t>
            </a:r>
            <a:r>
              <a:rPr lang="ja-JP" altLang="en-US" dirty="0"/>
              <a:t>③</a:t>
            </a:r>
            <a:r>
              <a:rPr lang="ja-JP" altLang="en-US" dirty="0" smtClean="0"/>
              <a:t>」のときに</a:t>
            </a:r>
            <a:r>
              <a:rPr kumimoji="1" lang="ja-JP" altLang="en-US" dirty="0" smtClean="0"/>
              <a:t>設定した</a:t>
            </a:r>
            <a:r>
              <a:rPr kumimoji="1" lang="ja-JP" altLang="en-US" b="1" dirty="0" smtClean="0"/>
              <a:t>メールアドレス</a:t>
            </a:r>
            <a:r>
              <a:rPr kumimoji="1" lang="ja-JP" altLang="en-US" dirty="0" smtClean="0"/>
              <a:t>と</a:t>
            </a:r>
            <a:r>
              <a:rPr kumimoji="1" lang="ja-JP" altLang="en-US" b="1" dirty="0" smtClean="0"/>
              <a:t>パスワード</a:t>
            </a:r>
            <a:r>
              <a:rPr kumimoji="1" lang="ja-JP" altLang="en-US" dirty="0" smtClean="0"/>
              <a:t>を使って</a:t>
            </a:r>
            <a:r>
              <a:rPr kumimoji="1" lang="ja-JP" altLang="en-US" b="1" dirty="0" smtClean="0"/>
              <a:t>サインイン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en-US" altLang="ja-JP" b="1" dirty="0" smtClean="0"/>
              <a:t>36.png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850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093216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 smtClean="0"/>
              <a:t>安全</a:t>
            </a:r>
            <a:r>
              <a:rPr lang="ja-JP" altLang="en-US" b="1" dirty="0"/>
              <a:t>上</a:t>
            </a:r>
            <a:r>
              <a:rPr lang="ja-JP" altLang="en-US" b="1" dirty="0" smtClean="0"/>
              <a:t>の注意事項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 smtClean="0"/>
              <a:t>37.Png</a:t>
            </a: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 smtClean="0"/>
              <a:t>見終わったら </a:t>
            </a:r>
            <a:r>
              <a:rPr lang="en-US" altLang="ja-JP" b="1" dirty="0" smtClean="0"/>
              <a:t>Next </a:t>
            </a:r>
            <a:r>
              <a:rPr lang="ja-JP" altLang="en-US" b="1" dirty="0" smtClean="0"/>
              <a:t>をクリック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 smtClean="0"/>
              <a:t>38.png</a:t>
            </a:r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 smtClean="0"/>
              <a:t>39.png</a:t>
            </a:r>
          </a:p>
          <a:p>
            <a:pPr marL="0" indent="0">
              <a:buNone/>
            </a:pPr>
            <a:endParaRPr kumimoji="1" lang="en-US" altLang="ja-JP" b="1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14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7. </a:t>
            </a:r>
            <a:r>
              <a:rPr kumimoji="1" lang="ja-JP" altLang="en-US" dirty="0" smtClean="0"/>
              <a:t>次に、説明画面が出る．</a:t>
            </a:r>
            <a:r>
              <a:rPr lang="ja-JP" altLang="en-US" dirty="0" smtClean="0"/>
              <a:t>「</a:t>
            </a:r>
            <a:r>
              <a:rPr lang="en-US" altLang="ja-JP" b="1" dirty="0" smtClean="0"/>
              <a:t>Next</a:t>
            </a:r>
            <a:r>
              <a:rPr lang="ja-JP" altLang="en-US" dirty="0" smtClean="0"/>
              <a:t>」を</a:t>
            </a:r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40.png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493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8</a:t>
            </a:r>
            <a:r>
              <a:rPr kumimoji="1" lang="en-US" altLang="ja-JP" dirty="0" smtClean="0"/>
              <a:t>. </a:t>
            </a:r>
            <a:r>
              <a:rPr kumimoji="1" lang="ja-JP" altLang="en-US" dirty="0" smtClean="0"/>
              <a:t>次に、接続を指示する画面が出る．</a:t>
            </a:r>
            <a:r>
              <a:rPr lang="ja-JP" altLang="en-US" dirty="0" smtClean="0"/>
              <a:t>「</a:t>
            </a:r>
            <a:r>
              <a:rPr lang="en-US" altLang="ja-JP" b="1" dirty="0" smtClean="0"/>
              <a:t>Next</a:t>
            </a:r>
            <a:r>
              <a:rPr lang="ja-JP" altLang="en-US" dirty="0" smtClean="0"/>
              <a:t>」を</a:t>
            </a:r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41.png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503426" y="5523157"/>
            <a:ext cx="2584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Next</a:t>
            </a:r>
            <a:r>
              <a:rPr kumimoji="1" lang="ja-JP" altLang="en-US" sz="2000" dirty="0" smtClean="0"/>
              <a:t>が選べないときは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Skip</a:t>
            </a:r>
            <a:r>
              <a:rPr lang="ja-JP" altLang="en-US" sz="2000" dirty="0" smtClean="0"/>
              <a:t>でも</a:t>
            </a:r>
            <a:r>
              <a:rPr lang="en-US" altLang="ja-JP" sz="2000" dirty="0" smtClean="0"/>
              <a:t>OK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8805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この資料で説明していること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のセットアップ手順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53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別ページ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43</a:t>
            </a:r>
          </a:p>
          <a:p>
            <a:pPr marL="0" indent="0">
              <a:buNone/>
            </a:pPr>
            <a:r>
              <a:rPr lang="en-US" altLang="ja-JP" dirty="0" smtClean="0"/>
              <a:t>44</a:t>
            </a:r>
          </a:p>
          <a:p>
            <a:pPr marL="0" indent="0">
              <a:buNone/>
            </a:pPr>
            <a:r>
              <a:rPr kumimoji="1" lang="en-US" altLang="ja-JP" dirty="0" smtClean="0"/>
              <a:t>45</a:t>
            </a:r>
          </a:p>
          <a:p>
            <a:pPr marL="0" indent="0">
              <a:buNone/>
            </a:pPr>
            <a:r>
              <a:rPr lang="en-US" altLang="ja-JP" smtClean="0"/>
              <a:t>46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08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55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58" y="1692056"/>
            <a:ext cx="6921391" cy="50642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093216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4. </a:t>
            </a:r>
            <a:r>
              <a:rPr lang="ja-JP" altLang="en-US" dirty="0" smtClean="0"/>
              <a:t>支払</a:t>
            </a:r>
            <a:r>
              <a:rPr lang="ja-JP" altLang="en-US" dirty="0"/>
              <a:t>情報</a:t>
            </a:r>
            <a:r>
              <a:rPr lang="ja-JP" altLang="en-US" dirty="0" smtClean="0"/>
              <a:t>の画面が出る．スキップしたいので「</a:t>
            </a:r>
            <a:r>
              <a:rPr lang="en-US" altLang="ja-JP" b="1" dirty="0" smtClean="0"/>
              <a:t>skip</a:t>
            </a:r>
            <a:r>
              <a:rPr lang="ja-JP" altLang="en-US" dirty="0" smtClean="0"/>
              <a:t>」をクリック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 bwMode="auto">
          <a:xfrm>
            <a:off x="6233895" y="6356350"/>
            <a:ext cx="1222094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45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5. </a:t>
            </a:r>
            <a:r>
              <a:rPr kumimoji="1" lang="ja-JP" altLang="en-US" dirty="0" smtClean="0"/>
              <a:t>次のような画面が</a:t>
            </a:r>
            <a:r>
              <a:rPr kumimoji="1" lang="ja-JP" altLang="en-US" b="1" dirty="0" smtClean="0"/>
              <a:t>出ることがある</a:t>
            </a:r>
            <a:r>
              <a:rPr kumimoji="1" lang="ja-JP" altLang="en-US" dirty="0" smtClean="0"/>
              <a:t>。これは「グラフィックスカードの</a:t>
            </a:r>
            <a:r>
              <a:rPr kumimoji="1" lang="ja-JP" altLang="en-US" b="1" dirty="0" smtClean="0"/>
              <a:t>ドライバの更新</a:t>
            </a:r>
            <a:r>
              <a:rPr kumimoji="1" lang="ja-JP" altLang="en-US" dirty="0" smtClean="0"/>
              <a:t>が必要だ」という画面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262"/>
            <a:ext cx="5666508" cy="414608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1795245" y="4699000"/>
            <a:ext cx="2062380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416855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</a:t>
            </a:r>
            <a:r>
              <a:rPr kumimoji="1" lang="en-US" altLang="ja-JP" dirty="0" smtClean="0"/>
              <a:t>Learn how</a:t>
            </a:r>
            <a:r>
              <a:rPr lang="en-US" altLang="ja-JP" dirty="0" smtClean="0"/>
              <a:t> to update your graphics card</a:t>
            </a:r>
            <a:r>
              <a:rPr lang="ja-JP" altLang="en-US" dirty="0" smtClean="0"/>
              <a:t>」をクリック</a:t>
            </a:r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 bwMode="auto">
          <a:xfrm>
            <a:off x="5745703" y="4035705"/>
            <a:ext cx="286039" cy="66329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6354356" y="5588894"/>
            <a:ext cx="554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err="1" smtClean="0"/>
              <a:t>Nvidia</a:t>
            </a:r>
            <a:r>
              <a:rPr kumimoji="1" lang="en-US" altLang="ja-JP" sz="2000" b="1" dirty="0" smtClean="0"/>
              <a:t> </a:t>
            </a:r>
            <a:r>
              <a:rPr kumimoji="1" lang="ja-JP" altLang="en-US" sz="2000" b="1" dirty="0" smtClean="0"/>
              <a:t>のカードを持っている場合にはクリック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（上から３番目）</a:t>
            </a:r>
            <a:endParaRPr kumimoji="1" lang="ja-JP" altLang="en-US" sz="20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95" y="2210262"/>
            <a:ext cx="5465583" cy="293795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6477929" y="3857205"/>
            <a:ext cx="3805643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2" name="右矢印 11"/>
          <p:cNvSpPr/>
          <p:nvPr/>
        </p:nvSpPr>
        <p:spPr bwMode="auto">
          <a:xfrm>
            <a:off x="11667544" y="3951658"/>
            <a:ext cx="286039" cy="66329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74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6" y="1002166"/>
            <a:ext cx="8320646" cy="507932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1006044" y="4495833"/>
            <a:ext cx="3805643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365234" y="6081486"/>
            <a:ext cx="554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Windows 10 </a:t>
            </a:r>
            <a:r>
              <a:rPr lang="ja-JP" altLang="en-US" sz="2000" b="1" dirty="0" smtClean="0"/>
              <a:t>を使っている場合には、「</a:t>
            </a:r>
            <a:r>
              <a:rPr lang="en-US" altLang="ja-JP" sz="2000" b="1" dirty="0" smtClean="0"/>
              <a:t>Windows 10</a:t>
            </a:r>
            <a:r>
              <a:rPr lang="ja-JP" altLang="en-US" sz="2000" b="1" dirty="0" smtClean="0"/>
              <a:t>」の</a:t>
            </a:r>
            <a:r>
              <a:rPr lang="ja-JP" altLang="en-US" sz="2000" b="1" dirty="0"/>
              <a:t>左</a:t>
            </a:r>
            <a:r>
              <a:rPr lang="ja-JP" altLang="en-US" sz="2000" b="1" dirty="0" smtClean="0"/>
              <a:t>の 「</a:t>
            </a:r>
            <a:r>
              <a:rPr lang="en-US" altLang="ja-JP" sz="2000" b="1" dirty="0" smtClean="0"/>
              <a:t>Click Here</a:t>
            </a:r>
            <a:r>
              <a:rPr lang="ja-JP" altLang="en-US" sz="2000" b="1" dirty="0" smtClean="0"/>
              <a:t>」をクリック</a:t>
            </a:r>
            <a:endParaRPr kumimoji="1" lang="en-US" altLang="ja-JP" sz="2000" b="1" dirty="0" smtClean="0"/>
          </a:p>
        </p:txBody>
      </p:sp>
      <p:sp>
        <p:nvSpPr>
          <p:cNvPr id="9" name="右矢印 8"/>
          <p:cNvSpPr/>
          <p:nvPr/>
        </p:nvSpPr>
        <p:spPr bwMode="auto">
          <a:xfrm>
            <a:off x="7197144" y="3541826"/>
            <a:ext cx="286039" cy="66329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011" y="2454327"/>
            <a:ext cx="4538989" cy="277081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10160000" y="2848462"/>
            <a:ext cx="1829001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7702918" y="5373600"/>
            <a:ext cx="554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「</a:t>
            </a:r>
            <a:r>
              <a:rPr kumimoji="1" lang="en-US" altLang="ja-JP" sz="2000" b="1" dirty="0" smtClean="0"/>
              <a:t>Agree &amp; Download</a:t>
            </a:r>
            <a:r>
              <a:rPr kumimoji="1" lang="ja-JP" altLang="en-US" sz="2000" b="1" dirty="0" smtClean="0"/>
              <a:t>」をクリック</a:t>
            </a:r>
            <a:endParaRPr kumimoji="1" lang="en-US" altLang="ja-JP" sz="2000" b="1" dirty="0" smtClean="0"/>
          </a:p>
        </p:txBody>
      </p:sp>
      <p:sp>
        <p:nvSpPr>
          <p:cNvPr id="13" name="右矢印 12"/>
          <p:cNvSpPr/>
          <p:nvPr/>
        </p:nvSpPr>
        <p:spPr bwMode="auto">
          <a:xfrm rot="5400000">
            <a:off x="9208823" y="5767121"/>
            <a:ext cx="387344" cy="59581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6817648" y="6278825"/>
            <a:ext cx="554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ファイルをダウンロードしたら、実行</a:t>
            </a:r>
            <a:endParaRPr kumimoji="1" lang="en-US" altLang="ja-JP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59463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6. </a:t>
            </a:r>
            <a:r>
              <a:rPr kumimoji="1" lang="ja-JP" altLang="en-US" dirty="0" smtClean="0"/>
              <a:t>次に「設定しよう」の画面が出る．</a:t>
            </a:r>
            <a:r>
              <a:rPr lang="ja-JP" altLang="en-US" dirty="0" smtClean="0"/>
              <a:t>「</a:t>
            </a:r>
            <a:r>
              <a:rPr lang="en-US" altLang="ja-JP" b="1" dirty="0" smtClean="0"/>
              <a:t>Next</a:t>
            </a:r>
            <a:r>
              <a:rPr lang="ja-JP" altLang="en-US" dirty="0" smtClean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708608"/>
            <a:ext cx="6838950" cy="495279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7275585" y="6304406"/>
            <a:ext cx="1411215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38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9</a:t>
            </a:r>
            <a:r>
              <a:rPr kumimoji="1" lang="en-US" altLang="ja-JP" dirty="0" smtClean="0"/>
              <a:t>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Start Your Oculus Remote</a:t>
            </a:r>
            <a:r>
              <a:rPr lang="ja-JP" altLang="en-US" dirty="0" smtClean="0"/>
              <a:t>」</a:t>
            </a:r>
            <a:r>
              <a:rPr kumimoji="1" lang="ja-JP" altLang="en-US" dirty="0" smtClean="0"/>
              <a:t>はスキップしたいので「</a:t>
            </a:r>
            <a:r>
              <a:rPr kumimoji="1" lang="en-US" altLang="ja-JP" b="1" dirty="0" smtClean="0"/>
              <a:t>skip</a:t>
            </a:r>
            <a:r>
              <a:rPr kumimoji="1" lang="ja-JP" altLang="en-US" dirty="0" smtClean="0"/>
              <a:t>」</a:t>
            </a:r>
            <a:r>
              <a:rPr lang="ja-JP" altLang="en-US" dirty="0" smtClean="0"/>
              <a:t>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37" y="2142342"/>
            <a:ext cx="6375217" cy="471565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6553489" y="6501000"/>
            <a:ext cx="1411215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3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79" y="2161006"/>
            <a:ext cx="6349987" cy="46969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手順④ </a:t>
            </a:r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10</a:t>
            </a:r>
            <a:r>
              <a:rPr kumimoji="1" lang="en-US" altLang="ja-JP" dirty="0" smtClean="0"/>
              <a:t>.</a:t>
            </a:r>
            <a:r>
              <a:rPr lang="ja-JP" altLang="en-US" dirty="0"/>
              <a:t>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Set Up Your Xbox One Wireless Controller</a:t>
            </a:r>
            <a:r>
              <a:rPr lang="ja-JP" altLang="en-US" dirty="0" smtClean="0"/>
              <a:t>」もスキップしたいの</a:t>
            </a:r>
            <a:r>
              <a:rPr lang="ja-JP" altLang="en-US" dirty="0"/>
              <a:t>で</a:t>
            </a:r>
            <a:r>
              <a:rPr lang="ja-JP" altLang="en-US" dirty="0" smtClean="0"/>
              <a:t>「</a:t>
            </a:r>
            <a:r>
              <a:rPr lang="en-US" altLang="ja-JP" b="1" dirty="0"/>
              <a:t>skip</a:t>
            </a:r>
            <a:r>
              <a:rPr lang="ja-JP" altLang="en-US" dirty="0"/>
              <a:t>」を</a:t>
            </a:r>
            <a:r>
              <a:rPr lang="ja-JP" altLang="en-US" dirty="0" smtClean="0"/>
              <a:t>クリック</a:t>
            </a: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 bwMode="auto">
          <a:xfrm>
            <a:off x="6553489" y="6501000"/>
            <a:ext cx="1411215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29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26" y="3239899"/>
            <a:ext cx="5131490" cy="36181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 smtClean="0"/>
              <a:t>手順⑤ </a:t>
            </a:r>
            <a:r>
              <a:rPr lang="en-US" altLang="ja-JP" sz="3600" dirty="0" smtClean="0"/>
              <a:t>Oculus </a:t>
            </a:r>
            <a:r>
              <a:rPr lang="ja-JP" altLang="en-US" sz="3600" dirty="0" smtClean="0"/>
              <a:t>アプリ</a:t>
            </a:r>
            <a:r>
              <a:rPr lang="ja-JP" altLang="en-US" sz="3600" dirty="0"/>
              <a:t>をダウンロードして動かしてみる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1. </a:t>
            </a:r>
            <a:r>
              <a:rPr kumimoji="1" lang="ja-JP" altLang="en-US" b="1" dirty="0" smtClean="0"/>
              <a:t>新しい画面が自動で開くはず</a:t>
            </a:r>
            <a:r>
              <a:rPr kumimoji="1" lang="ja-JP" altLang="en-US" dirty="0" smtClean="0"/>
              <a:t>（これは、</a:t>
            </a:r>
            <a:r>
              <a:rPr kumimoji="1" lang="en-US" altLang="ja-JP" b="1" dirty="0" smtClean="0"/>
              <a:t>Oculus </a:t>
            </a:r>
            <a:r>
              <a:rPr kumimoji="1" lang="ja-JP" altLang="en-US" b="1" dirty="0" smtClean="0"/>
              <a:t>のストア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2.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Free</a:t>
            </a:r>
            <a:r>
              <a:rPr lang="ja-JP" altLang="en-US" dirty="0" smtClean="0"/>
              <a:t>」と書いてあるコンテンツを選んでクリック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 bwMode="auto">
          <a:xfrm>
            <a:off x="3122676" y="4444190"/>
            <a:ext cx="2500358" cy="164552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283" y="1664490"/>
            <a:ext cx="1171575" cy="8858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749610" y="1801953"/>
            <a:ext cx="306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開</a:t>
            </a:r>
            <a:r>
              <a:rPr lang="ja-JP" altLang="en-US" sz="2400" dirty="0" smtClean="0"/>
              <a:t>かないときは</a:t>
            </a:r>
            <a:r>
              <a:rPr lang="ja-JP" altLang="en-US" sz="2400" b="1" dirty="0" smtClean="0"/>
              <a:t>手動</a:t>
            </a:r>
            <a:r>
              <a:rPr lang="ja-JP" altLang="en-US" sz="2400" dirty="0" smtClean="0"/>
              <a:t>で</a:t>
            </a:r>
            <a:endParaRPr lang="en-US" altLang="ja-JP" sz="2400" dirty="0" smtClean="0"/>
          </a:p>
          <a:p>
            <a:r>
              <a:rPr kumimoji="1" lang="ja-JP" altLang="en-US" sz="2400" dirty="0"/>
              <a:t>起動</a:t>
            </a:r>
          </a:p>
        </p:txBody>
      </p:sp>
    </p:spTree>
    <p:extLst>
      <p:ext uri="{BB962C8B-B14F-4D97-AF65-F5344CB8AC3E}">
        <p14:creationId xmlns:p14="http://schemas.microsoft.com/office/powerpoint/2010/main" val="2429919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04" y="2108526"/>
            <a:ext cx="6202996" cy="46129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/>
              <a:t>手順⑤ </a:t>
            </a:r>
            <a:r>
              <a:rPr lang="en-US" altLang="ja-JP" sz="3600" dirty="0"/>
              <a:t>Oculus </a:t>
            </a:r>
            <a:r>
              <a:rPr lang="ja-JP" altLang="en-US" sz="3600" dirty="0"/>
              <a:t>アプリをダウンロードして動かしてみる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2.</a:t>
            </a:r>
            <a:r>
              <a:rPr lang="ja-JP" altLang="en-US" dirty="0" smtClean="0"/>
              <a:t> 画面がインストール用の画面に切り替わる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「</a:t>
            </a:r>
            <a:r>
              <a:rPr kumimoji="1" lang="en-US" altLang="ja-JP" b="1" dirty="0" smtClean="0"/>
              <a:t>Install</a:t>
            </a:r>
            <a:r>
              <a:rPr kumimoji="1" lang="ja-JP" altLang="en-US" dirty="0" smtClean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 bwMode="auto">
          <a:xfrm>
            <a:off x="6685346" y="5542318"/>
            <a:ext cx="1411215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8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資料目次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9989380" cy="4351338"/>
          </a:xfrm>
        </p:spPr>
        <p:txBody>
          <a:bodyPr/>
          <a:lstStyle/>
          <a:p>
            <a:r>
              <a:rPr kumimoji="1" lang="ja-JP" altLang="en-US" dirty="0" smtClean="0"/>
              <a:t>事前準備</a:t>
            </a:r>
            <a:endParaRPr kumimoji="1" lang="en-US" altLang="ja-JP" dirty="0" smtClean="0"/>
          </a:p>
          <a:p>
            <a:r>
              <a:rPr lang="ja-JP" altLang="en-US" dirty="0"/>
              <a:t>手順</a:t>
            </a:r>
            <a:r>
              <a:rPr lang="ja-JP" altLang="en-US" dirty="0" smtClean="0"/>
              <a:t>① </a:t>
            </a:r>
            <a:r>
              <a:rPr lang="en-US" altLang="ja-JP" dirty="0"/>
              <a:t>Oculus Rift Runtime </a:t>
            </a:r>
            <a:r>
              <a:rPr lang="ja-JP" altLang="en-US" dirty="0"/>
              <a:t>インストール用プログラムの</a:t>
            </a:r>
            <a:r>
              <a:rPr lang="ja-JP" altLang="en-US" b="1" dirty="0" smtClean="0"/>
              <a:t>ダウンロード</a:t>
            </a:r>
            <a:endParaRPr lang="en-US" altLang="ja-JP" b="1" dirty="0" smtClean="0"/>
          </a:p>
          <a:p>
            <a:r>
              <a:rPr lang="ja-JP" altLang="en-US" dirty="0"/>
              <a:t>手順② </a:t>
            </a:r>
            <a:r>
              <a:rPr lang="en-US" altLang="ja-JP" dirty="0"/>
              <a:t>Oculus Rift Runtime </a:t>
            </a:r>
            <a:r>
              <a:rPr lang="ja-JP" altLang="en-US" dirty="0"/>
              <a:t>の</a:t>
            </a:r>
            <a:r>
              <a:rPr lang="ja-JP" altLang="en-US" b="1" dirty="0" smtClean="0"/>
              <a:t>インストール</a:t>
            </a:r>
            <a:endParaRPr lang="en-US" altLang="ja-JP" b="1" dirty="0" smtClean="0"/>
          </a:p>
          <a:p>
            <a:r>
              <a:rPr lang="ja-JP" altLang="en-US" dirty="0"/>
              <a:t>手順③ </a:t>
            </a:r>
            <a:r>
              <a:rPr lang="en-US" altLang="ja-JP" dirty="0"/>
              <a:t>Oculus </a:t>
            </a:r>
            <a:r>
              <a:rPr lang="ja-JP" altLang="en-US" dirty="0"/>
              <a:t>の</a:t>
            </a:r>
            <a:r>
              <a:rPr lang="ja-JP" altLang="en-US" b="1" dirty="0"/>
              <a:t>アカウント</a:t>
            </a:r>
            <a:r>
              <a:rPr lang="ja-JP" altLang="en-US" b="1" dirty="0" smtClean="0"/>
              <a:t>申請</a:t>
            </a:r>
            <a:endParaRPr lang="en-US" altLang="ja-JP" b="1" dirty="0" smtClean="0"/>
          </a:p>
          <a:p>
            <a:r>
              <a:rPr lang="ja-JP" altLang="en-US" dirty="0"/>
              <a:t>手順④ </a:t>
            </a:r>
            <a:r>
              <a:rPr lang="en-US" altLang="ja-JP" b="1" dirty="0"/>
              <a:t>Oculus </a:t>
            </a:r>
            <a:r>
              <a:rPr lang="ja-JP" altLang="en-US" b="1" dirty="0"/>
              <a:t>の</a:t>
            </a:r>
            <a:r>
              <a:rPr lang="ja-JP" altLang="en-US" b="1" dirty="0" smtClean="0"/>
              <a:t>設定</a:t>
            </a:r>
            <a:endParaRPr lang="en-US" altLang="ja-JP" b="1" dirty="0" smtClean="0"/>
          </a:p>
          <a:p>
            <a:r>
              <a:rPr lang="ja-JP" altLang="en-US" dirty="0"/>
              <a:t>手順⑤ </a:t>
            </a:r>
            <a:r>
              <a:rPr lang="en-US" altLang="ja-JP" b="1" dirty="0"/>
              <a:t>Oculus </a:t>
            </a:r>
            <a:r>
              <a:rPr lang="ja-JP" altLang="en-US" b="1" dirty="0"/>
              <a:t>アプリ</a:t>
            </a:r>
            <a:r>
              <a:rPr lang="ja-JP" altLang="en-US" dirty="0"/>
              <a:t>をダウンロードして動かしてみる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68" y="4899258"/>
            <a:ext cx="2611656" cy="19587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52" y="4919947"/>
            <a:ext cx="2611655" cy="19587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73" y="4899259"/>
            <a:ext cx="2611655" cy="19587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10" y="4899258"/>
            <a:ext cx="2611656" cy="19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2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1" y="2153104"/>
            <a:ext cx="6689834" cy="47168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/>
              <a:t>手順⑤ </a:t>
            </a:r>
            <a:r>
              <a:rPr lang="en-US" altLang="ja-JP" sz="3600" dirty="0"/>
              <a:t>Oculus </a:t>
            </a:r>
            <a:r>
              <a:rPr lang="ja-JP" altLang="en-US" sz="3600" dirty="0"/>
              <a:t>アプリをダウンロードして動かしてみる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3. </a:t>
            </a:r>
            <a:r>
              <a:rPr kumimoji="1" lang="ja-JP" altLang="en-US" dirty="0" smtClean="0"/>
              <a:t>ダウンロードが終わったら、自動的にインストールが始まる。インストールが終わったら「</a:t>
            </a:r>
            <a:r>
              <a:rPr kumimoji="1" lang="en-US" altLang="ja-JP" b="1" dirty="0" smtClean="0"/>
              <a:t>Finish Install</a:t>
            </a:r>
            <a:r>
              <a:rPr kumimoji="1" lang="ja-JP" altLang="en-US" dirty="0" smtClean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 bwMode="auto">
          <a:xfrm>
            <a:off x="7261049" y="5668797"/>
            <a:ext cx="1843537" cy="4610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06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/>
              <a:t>手順⑤ </a:t>
            </a:r>
            <a:r>
              <a:rPr lang="en-US" altLang="ja-JP" sz="3600" dirty="0"/>
              <a:t>Oculus </a:t>
            </a:r>
            <a:r>
              <a:rPr lang="ja-JP" altLang="en-US" sz="3600" dirty="0"/>
              <a:t>アプリをダウンロードして動かしてみる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4. </a:t>
            </a:r>
            <a:r>
              <a:rPr kumimoji="1" lang="ja-JP" altLang="en-US" dirty="0" smtClean="0"/>
              <a:t>追加のインストールの指示画面が出ることがある（下のように）。「</a:t>
            </a:r>
            <a:r>
              <a:rPr kumimoji="1" lang="en-US" altLang="ja-JP" b="1" dirty="0" smtClean="0"/>
              <a:t>Install</a:t>
            </a:r>
            <a:r>
              <a:rPr kumimoji="1" lang="ja-JP" altLang="en-US" dirty="0" smtClean="0"/>
              <a:t>」をクリックする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20" y="2102137"/>
            <a:ext cx="6544954" cy="461470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5072740" y="4695173"/>
            <a:ext cx="1318535" cy="4610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2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dirty="0"/>
              <a:t>手順⑤ </a:t>
            </a:r>
            <a:r>
              <a:rPr lang="en-US" altLang="ja-JP" sz="3600" dirty="0"/>
              <a:t>Oculus </a:t>
            </a:r>
            <a:r>
              <a:rPr lang="ja-JP" altLang="en-US" sz="3600" dirty="0"/>
              <a:t>アプリをダウンロードして動かしてみる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5. </a:t>
            </a:r>
            <a:r>
              <a:rPr kumimoji="1" lang="ja-JP" altLang="en-US" dirty="0" smtClean="0"/>
              <a:t>「</a:t>
            </a:r>
            <a:r>
              <a:rPr kumimoji="1" lang="en-US" altLang="ja-JP" b="1" dirty="0" smtClean="0"/>
              <a:t>Start</a:t>
            </a:r>
            <a:r>
              <a:rPr kumimoji="1" lang="ja-JP" altLang="en-US" dirty="0" smtClean="0"/>
              <a:t>」をクリック。あとは楽しむ。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484" y="1668435"/>
            <a:ext cx="7197616" cy="507488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7092040" y="5438277"/>
            <a:ext cx="1842410" cy="4610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46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インストール</a:t>
            </a:r>
            <a:r>
              <a:rPr lang="ja-JP" altLang="en-US" dirty="0"/>
              <a:t>済</a:t>
            </a:r>
            <a:r>
              <a:rPr lang="ja-JP" altLang="en-US" dirty="0" smtClean="0"/>
              <a:t>み</a:t>
            </a:r>
            <a:r>
              <a:rPr lang="ja-JP" altLang="en-US" dirty="0"/>
              <a:t>の</a:t>
            </a:r>
            <a:r>
              <a:rPr lang="ja-JP" altLang="en-US" dirty="0" smtClean="0"/>
              <a:t>アプリを起動したいとき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6" y="1916792"/>
            <a:ext cx="2210953" cy="1653721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 bwMode="auto">
          <a:xfrm>
            <a:off x="2576187" y="2412004"/>
            <a:ext cx="286039" cy="66329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934" y="1888670"/>
            <a:ext cx="4637708" cy="263978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 bwMode="auto">
          <a:xfrm>
            <a:off x="3606797" y="1888670"/>
            <a:ext cx="1318535" cy="4610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505" y="1768643"/>
            <a:ext cx="3664102" cy="3093643"/>
          </a:xfrm>
          <a:prstGeom prst="rect">
            <a:avLst/>
          </a:prstGeom>
        </p:spPr>
      </p:pic>
      <p:sp>
        <p:nvSpPr>
          <p:cNvPr id="11" name="右矢印 10"/>
          <p:cNvSpPr/>
          <p:nvPr/>
        </p:nvSpPr>
        <p:spPr bwMode="auto">
          <a:xfrm>
            <a:off x="7808480" y="2572567"/>
            <a:ext cx="286039" cy="66329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9624153" y="2978042"/>
            <a:ext cx="1877544" cy="188424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772" y="368837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起動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84486" y="4819217"/>
            <a:ext cx="900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Library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65362" y="5067235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インストール済みの</a:t>
            </a:r>
            <a:endParaRPr lang="en-US" altLang="ja-JP" sz="2000" dirty="0" smtClean="0"/>
          </a:p>
          <a:p>
            <a:r>
              <a:rPr kumimoji="1" lang="ja-JP" altLang="en-US" sz="2000"/>
              <a:t>アプリ</a:t>
            </a:r>
            <a:r>
              <a:rPr kumimoji="1" lang="ja-JP" altLang="en-US" sz="2000" smtClean="0"/>
              <a:t>を</a:t>
            </a:r>
            <a:r>
              <a:rPr kumimoji="1" lang="ja-JP" altLang="en-US" sz="2000"/>
              <a:t>選</a:t>
            </a:r>
            <a:r>
              <a:rPr kumimoji="1" lang="ja-JP" altLang="en-US" sz="2000" smtClean="0"/>
              <a:t>ぶ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627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5723" y="1833563"/>
            <a:ext cx="11026785" cy="1715882"/>
          </a:xfrm>
        </p:spPr>
        <p:txBody>
          <a:bodyPr>
            <a:normAutofit/>
          </a:bodyPr>
          <a:lstStyle/>
          <a:p>
            <a:r>
              <a:rPr lang="en-US" altLang="ja-JP" sz="5400" dirty="0">
                <a:latin typeface="メイリオ" panose="020B0604030504040204" pitchFamily="50" charset="-128"/>
              </a:rPr>
              <a:t>O</a:t>
            </a:r>
            <a:r>
              <a:rPr kumimoji="1" lang="en-US" altLang="ja-JP" sz="5400" dirty="0" smtClean="0">
                <a:latin typeface="メイリオ" panose="020B0604030504040204" pitchFamily="50" charset="-128"/>
              </a:rPr>
              <a:t>culus Rift </a:t>
            </a:r>
            <a:r>
              <a:rPr kumimoji="1" lang="ja-JP" altLang="en-US" sz="5400" dirty="0" smtClean="0">
                <a:latin typeface="メイリオ" panose="020B0604030504040204" pitchFamily="50" charset="-128"/>
              </a:rPr>
              <a:t>用の</a:t>
            </a:r>
            <a:r>
              <a:rPr kumimoji="1" lang="en-US" altLang="ja-JP" sz="5400" dirty="0" smtClean="0">
                <a:latin typeface="メイリオ" panose="020B0604030504040204" pitchFamily="50" charset="-128"/>
              </a:rPr>
              <a:t/>
            </a:r>
            <a:br>
              <a:rPr kumimoji="1" lang="en-US" altLang="ja-JP" sz="5400" dirty="0" smtClean="0">
                <a:latin typeface="メイリオ" panose="020B0604030504040204" pitchFamily="50" charset="-128"/>
              </a:rPr>
            </a:br>
            <a:r>
              <a:rPr lang="ja-JP" altLang="en-US" sz="5400" dirty="0" smtClean="0">
                <a:latin typeface="メイリオ" panose="020B0604030504040204" pitchFamily="50" charset="-128"/>
              </a:rPr>
              <a:t>パノラマ画像コンテンツ</a:t>
            </a:r>
            <a:endParaRPr kumimoji="1" lang="ja-JP" altLang="en-US" sz="5400" dirty="0">
              <a:latin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92469" y="4627511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2016</a:t>
            </a:r>
            <a:r>
              <a:rPr kumimoji="1" lang="ja-JP" altLang="en-US" sz="2800" dirty="0" smtClean="0"/>
              <a:t>年 </a:t>
            </a:r>
            <a:r>
              <a:rPr lang="en-US" altLang="ja-JP" sz="2800" dirty="0" smtClean="0"/>
              <a:t>11</a:t>
            </a:r>
            <a:r>
              <a:rPr kumimoji="1" lang="ja-JP" altLang="en-US" sz="2800" dirty="0" smtClean="0"/>
              <a:t>月 </a:t>
            </a:r>
            <a:r>
              <a:rPr kumimoji="1" lang="en-US" altLang="ja-JP" sz="2800" dirty="0" smtClean="0"/>
              <a:t>15</a:t>
            </a:r>
            <a:r>
              <a:rPr kumimoji="1" lang="ja-JP" altLang="en-US" sz="2800" dirty="0" smtClean="0"/>
              <a:t>日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金子</a:t>
            </a:r>
            <a:r>
              <a:rPr lang="ja-JP" altLang="en-US" sz="2800" dirty="0"/>
              <a:t>邦彦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0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VR</a:t>
            </a:r>
            <a:r>
              <a:rPr kumimoji="1" lang="ja-JP" altLang="en-US" dirty="0" smtClean="0"/>
              <a:t>体験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を起動</a:t>
            </a:r>
            <a:endParaRPr kumimoji="1" lang="en-US" altLang="ja-JP" dirty="0" smtClean="0"/>
          </a:p>
          <a:p>
            <a:pPr marL="514350" indent="-514350">
              <a:buAutoNum type="arabicPeriod"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2</a:t>
            </a:r>
            <a:r>
              <a:rPr kumimoji="1" lang="en-US" altLang="ja-JP" b="1" dirty="0" smtClean="0"/>
              <a:t>. Oculus </a:t>
            </a:r>
            <a:r>
              <a:rPr kumimoji="1" lang="ja-JP" altLang="en-US" b="1" dirty="0" smtClean="0"/>
              <a:t>ストア </a:t>
            </a:r>
            <a:r>
              <a:rPr kumimoji="1" lang="en-US" altLang="ja-JP" b="1" dirty="0" smtClean="0"/>
              <a:t>(Store) </a:t>
            </a:r>
            <a:r>
              <a:rPr kumimoji="1" lang="ja-JP" altLang="en-US" dirty="0" smtClean="0"/>
              <a:t>の画面が開く．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おすすめコンテンツ </a:t>
            </a:r>
            <a:r>
              <a:rPr lang="en-US" altLang="ja-JP" dirty="0" err="1" smtClean="0"/>
              <a:t>InCell</a:t>
            </a:r>
            <a:r>
              <a:rPr lang="en-US" altLang="ja-JP" dirty="0" smtClean="0"/>
              <a:t>, 360Channel </a:t>
            </a:r>
          </a:p>
          <a:p>
            <a:pPr marL="0" indent="0">
              <a:buNone/>
            </a:pPr>
            <a:r>
              <a:rPr lang="ja-JP" altLang="en-US" dirty="0" smtClean="0"/>
              <a:t>を</a:t>
            </a:r>
            <a:r>
              <a:rPr lang="ja-JP" altLang="en-US" b="1" dirty="0" smtClean="0"/>
              <a:t>全員</a:t>
            </a:r>
            <a:r>
              <a:rPr lang="ja-JP" altLang="en-US" dirty="0" smtClean="0"/>
              <a:t>で</a:t>
            </a:r>
            <a:r>
              <a:rPr lang="ja-JP" altLang="en-US" b="1" dirty="0" smtClean="0"/>
              <a:t>体験</a:t>
            </a:r>
            <a:r>
              <a:rPr lang="ja-JP" altLang="en-US" dirty="0" smtClean="0"/>
              <a:t>しておいてください．余裕があれば、他の無料 </a:t>
            </a:r>
            <a:r>
              <a:rPr lang="en-US" altLang="ja-JP" dirty="0" smtClean="0"/>
              <a:t>(Free</a:t>
            </a:r>
            <a:r>
              <a:rPr lang="ja-JP" altLang="en-US" dirty="0" smtClean="0"/>
              <a:t>）のもの、１つか２つ。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55" y="1327376"/>
            <a:ext cx="1171575" cy="9810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9" y="4549114"/>
            <a:ext cx="4171109" cy="149202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89315" y="6252740"/>
            <a:ext cx="273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InCell</a:t>
            </a:r>
            <a:r>
              <a:rPr kumimoji="1" lang="ja-JP" altLang="en-US" dirty="0" smtClean="0"/>
              <a:t>のインストール</a:t>
            </a:r>
            <a:endParaRPr kumimoji="1" lang="en-US" altLang="ja-JP" dirty="0" smtClean="0"/>
          </a:p>
          <a:p>
            <a:r>
              <a:rPr lang="ja-JP" altLang="en-US" dirty="0" smtClean="0"/>
              <a:t>（「</a:t>
            </a:r>
            <a:r>
              <a:rPr lang="en-US" altLang="ja-JP" dirty="0" smtClean="0"/>
              <a:t>CONCEPTS</a:t>
            </a:r>
            <a:r>
              <a:rPr lang="ja-JP" altLang="en-US" dirty="0" smtClean="0"/>
              <a:t>」の下にある）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 bwMode="auto">
          <a:xfrm>
            <a:off x="2812626" y="4613494"/>
            <a:ext cx="2251112" cy="13079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41" y="4297899"/>
            <a:ext cx="4169229" cy="199445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>
            <a:off x="5980369" y="4559566"/>
            <a:ext cx="2251112" cy="13079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1546" y="6268399"/>
            <a:ext cx="2208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InCell</a:t>
            </a:r>
            <a:r>
              <a:rPr kumimoji="1" lang="ja-JP" altLang="en-US" dirty="0" smtClean="0"/>
              <a:t>のインストール</a:t>
            </a:r>
            <a:endParaRPr kumimoji="1" lang="en-US" altLang="ja-JP" dirty="0" smtClean="0"/>
          </a:p>
          <a:p>
            <a:r>
              <a:rPr lang="ja-JP" altLang="en-US" dirty="0" smtClean="0"/>
              <a:t>（「</a:t>
            </a:r>
            <a:r>
              <a:rPr lang="en-US" altLang="ja-JP" dirty="0" smtClean="0"/>
              <a:t>Apps</a:t>
            </a:r>
            <a:r>
              <a:rPr lang="ja-JP" altLang="en-US" dirty="0" smtClean="0"/>
              <a:t>」の下にある）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6617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234" y="229691"/>
            <a:ext cx="10825280" cy="61233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Web </a:t>
            </a:r>
            <a:r>
              <a:rPr lang="ja-JP" altLang="en-US" dirty="0" smtClean="0"/>
              <a:t>ブラウザ </a:t>
            </a:r>
            <a:r>
              <a:rPr lang="en-US" altLang="ja-JP" dirty="0" smtClean="0"/>
              <a:t>Firefox </a:t>
            </a:r>
            <a:r>
              <a:rPr lang="ja-JP" altLang="en-US" dirty="0" smtClean="0"/>
              <a:t>のベータ版（</a:t>
            </a:r>
            <a:r>
              <a:rPr lang="en-US" altLang="ja-JP" dirty="0" smtClean="0"/>
              <a:t>Nighty</a:t>
            </a:r>
            <a:r>
              <a:rPr lang="ja-JP" altLang="en-US" dirty="0" smtClean="0"/>
              <a:t>版）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3"/>
            <a:ext cx="10515600" cy="5526471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ベータ版</a:t>
            </a:r>
            <a:r>
              <a:rPr lang="ja-JP" altLang="en-US" dirty="0" smtClean="0"/>
              <a:t>は、もともと、新機能や新サービスを、動作保証なしで一般公開するもの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◆　先進性のアピール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◆　動作保証あり版の購入の誘導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◆　一般からのフィードバック（感想、バグ報告など）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Firefox </a:t>
            </a:r>
            <a:r>
              <a:rPr kumimoji="1" lang="ja-JP" altLang="en-US" dirty="0" smtClean="0"/>
              <a:t>のベータ版には次の機能が備わっています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◆ </a:t>
            </a:r>
            <a:r>
              <a:rPr lang="en-US" altLang="ja-JP" dirty="0" smtClean="0">
                <a:solidFill>
                  <a:srgbClr val="C00000"/>
                </a:solidFill>
              </a:rPr>
              <a:t>VR </a:t>
            </a:r>
            <a:r>
              <a:rPr lang="ja-JP" altLang="en-US" dirty="0" smtClean="0">
                <a:solidFill>
                  <a:srgbClr val="C00000"/>
                </a:solidFill>
              </a:rPr>
              <a:t>デバイス </a:t>
            </a:r>
            <a:r>
              <a:rPr lang="en-US" altLang="ja-JP" dirty="0" smtClean="0"/>
              <a:t>Oculus Rift </a:t>
            </a:r>
            <a:r>
              <a:rPr lang="ja-JP" altLang="en-US" dirty="0" smtClean="0"/>
              <a:t>のコントロール機能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◆ </a:t>
            </a:r>
            <a:r>
              <a:rPr kumimoji="1" lang="en-US" altLang="ja-JP" dirty="0" smtClean="0">
                <a:solidFill>
                  <a:srgbClr val="C00000"/>
                </a:solidFill>
              </a:rPr>
              <a:t>VR</a:t>
            </a:r>
            <a:r>
              <a:rPr kumimoji="1" lang="ja-JP" altLang="en-US" dirty="0" smtClean="0">
                <a:solidFill>
                  <a:srgbClr val="C00000"/>
                </a:solidFill>
              </a:rPr>
              <a:t>コンテンツ</a:t>
            </a:r>
            <a:r>
              <a:rPr kumimoji="1" lang="ja-JP" altLang="en-US" dirty="0" smtClean="0"/>
              <a:t>（３次元オブジェクト、パノラマ写真など）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kumimoji="1" lang="ja-JP" altLang="en-US" dirty="0" smtClean="0"/>
              <a:t>の表示機能　（</a:t>
            </a:r>
            <a:r>
              <a:rPr kumimoji="1" lang="en-US" altLang="ja-JP" dirty="0" err="1" smtClean="0"/>
              <a:t>WebVR</a:t>
            </a:r>
            <a:r>
              <a:rPr kumimoji="1" lang="ja-JP" altLang="en-US" dirty="0" smtClean="0"/>
              <a:t>という）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◆ </a:t>
            </a:r>
            <a:r>
              <a:rPr lang="en-US" altLang="ja-JP" dirty="0" smtClean="0"/>
              <a:t>HTML </a:t>
            </a:r>
            <a:r>
              <a:rPr lang="ja-JP" altLang="en-US" dirty="0" smtClean="0"/>
              <a:t>で、</a:t>
            </a:r>
            <a:r>
              <a:rPr lang="en-US" altLang="ja-JP" dirty="0" smtClean="0">
                <a:solidFill>
                  <a:srgbClr val="C00000"/>
                </a:solidFill>
              </a:rPr>
              <a:t>VR </a:t>
            </a:r>
            <a:r>
              <a:rPr lang="ja-JP" altLang="en-US" dirty="0" smtClean="0">
                <a:solidFill>
                  <a:srgbClr val="C00000"/>
                </a:solidFill>
              </a:rPr>
              <a:t>コンテンツ</a:t>
            </a:r>
            <a:r>
              <a:rPr lang="ja-JP" altLang="en-US" dirty="0" smtClean="0"/>
              <a:t>を簡単に制作できる機能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192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Web </a:t>
            </a:r>
            <a:r>
              <a:rPr lang="ja-JP" altLang="en-US" sz="2800" dirty="0"/>
              <a:t>ブラウザ </a:t>
            </a:r>
            <a:r>
              <a:rPr lang="en-US" altLang="ja-JP" sz="2800" dirty="0"/>
              <a:t>Firefox </a:t>
            </a:r>
            <a:r>
              <a:rPr lang="ja-JP" altLang="en-US" sz="2800" dirty="0"/>
              <a:t>のベータ版（</a:t>
            </a:r>
            <a:r>
              <a:rPr lang="en-US" altLang="ja-JP" sz="2800" dirty="0"/>
              <a:t>Nighty</a:t>
            </a:r>
            <a:r>
              <a:rPr lang="ja-JP" altLang="en-US" sz="2800" dirty="0"/>
              <a:t>版</a:t>
            </a:r>
            <a:r>
              <a:rPr lang="ja-JP" altLang="en-US" sz="2800" dirty="0" smtClean="0"/>
              <a:t>）のインストール ①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35954"/>
            <a:ext cx="10515600" cy="588552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ja-JP" dirty="0" smtClean="0"/>
              <a:t>Web </a:t>
            </a:r>
            <a:r>
              <a:rPr lang="ja-JP" altLang="en-US" dirty="0" smtClean="0"/>
              <a:t>ページを開く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>
                <a:hlinkClick r:id="rId2"/>
              </a:rPr>
              <a:t>https://mozvr.com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このページの中の「</a:t>
            </a:r>
            <a:r>
              <a:rPr kumimoji="1" lang="en-US" altLang="ja-JP" b="1" dirty="0" smtClean="0"/>
              <a:t>Firefox Nighty</a:t>
            </a:r>
            <a:r>
              <a:rPr kumimoji="1" lang="ja-JP" altLang="en-US" dirty="0" smtClean="0"/>
              <a:t>」をクリック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33" y="3149600"/>
            <a:ext cx="4114800" cy="151447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 bwMode="auto">
          <a:xfrm>
            <a:off x="1705606" y="3356175"/>
            <a:ext cx="1222651" cy="29053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82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234" y="229692"/>
            <a:ext cx="10515600" cy="56496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Web </a:t>
            </a:r>
            <a:r>
              <a:rPr lang="ja-JP" altLang="en-US" sz="2800" dirty="0"/>
              <a:t>ブラウザ </a:t>
            </a:r>
            <a:r>
              <a:rPr lang="en-US" altLang="ja-JP" sz="2800" dirty="0"/>
              <a:t>Firefox </a:t>
            </a:r>
            <a:r>
              <a:rPr lang="ja-JP" altLang="en-US" sz="2800" dirty="0"/>
              <a:t>のベータ版（</a:t>
            </a:r>
            <a:r>
              <a:rPr lang="en-US" altLang="ja-JP" sz="2800" dirty="0"/>
              <a:t>Nighty</a:t>
            </a:r>
            <a:r>
              <a:rPr lang="ja-JP" altLang="en-US" sz="2800" dirty="0"/>
              <a:t>版）のインストール ②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633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3</a:t>
            </a:r>
            <a:r>
              <a:rPr kumimoji="1" lang="en-US" altLang="ja-JP" dirty="0" smtClean="0"/>
              <a:t>. 64 </a:t>
            </a:r>
            <a:r>
              <a:rPr kumimoji="1" lang="ja-JP" altLang="en-US" dirty="0" smtClean="0"/>
              <a:t>ビット </a:t>
            </a:r>
            <a:r>
              <a:rPr kumimoji="1" lang="en-US" altLang="ja-JP" dirty="0" smtClean="0"/>
              <a:t>Windows </a:t>
            </a:r>
            <a:r>
              <a:rPr kumimoji="1" lang="ja-JP" altLang="en-US" dirty="0" smtClean="0"/>
              <a:t>パソコンにインストールしたいので「</a:t>
            </a:r>
            <a:r>
              <a:rPr kumimoji="1" lang="en-US" altLang="ja-JP" b="1" dirty="0" smtClean="0"/>
              <a:t>Windows 64-bit (Standard)</a:t>
            </a:r>
            <a:r>
              <a:rPr kumimoji="1" lang="ja-JP" altLang="en-US" dirty="0" smtClean="0"/>
              <a:t>」をクリック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4</a:t>
            </a:r>
            <a:r>
              <a:rPr lang="en-US" altLang="ja-JP" dirty="0" smtClean="0"/>
              <a:t>. </a:t>
            </a:r>
            <a:r>
              <a:rPr lang="ja-JP" altLang="en-US" dirty="0" smtClean="0"/>
              <a:t>ダウンロードが始まるので確認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5</a:t>
            </a:r>
            <a:r>
              <a:rPr lang="en-US" altLang="ja-JP" dirty="0" smtClean="0"/>
              <a:t>. </a:t>
            </a:r>
            <a:r>
              <a:rPr lang="ja-JP" altLang="en-US" dirty="0"/>
              <a:t>ダウンロード</a:t>
            </a:r>
            <a:r>
              <a:rPr lang="ja-JP" altLang="en-US" dirty="0" smtClean="0"/>
              <a:t>が終わったら実行．これでインストールできる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360" y="1714963"/>
            <a:ext cx="4815005" cy="195984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3253172" y="2269201"/>
            <a:ext cx="1777822" cy="47559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8" y="4781733"/>
            <a:ext cx="2697616" cy="207508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 bwMode="auto">
          <a:xfrm>
            <a:off x="1672950" y="6574970"/>
            <a:ext cx="634821" cy="2569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2842374" y="5543359"/>
            <a:ext cx="359227" cy="54564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56" y="4800424"/>
            <a:ext cx="2640974" cy="2031519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>
            <a:off x="4687273" y="6555838"/>
            <a:ext cx="634821" cy="2569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5868715" y="5512715"/>
            <a:ext cx="359227" cy="54564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98" y="4735320"/>
            <a:ext cx="2779937" cy="2110073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 bwMode="auto">
          <a:xfrm>
            <a:off x="7944526" y="6588418"/>
            <a:ext cx="634821" cy="2569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7" name="右矢印 16"/>
          <p:cNvSpPr/>
          <p:nvPr/>
        </p:nvSpPr>
        <p:spPr bwMode="auto">
          <a:xfrm>
            <a:off x="9037465" y="5512714"/>
            <a:ext cx="359227" cy="54564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692" y="4784075"/>
            <a:ext cx="2732314" cy="2073925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 bwMode="auto">
          <a:xfrm>
            <a:off x="11157490" y="6588417"/>
            <a:ext cx="634821" cy="2569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25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Web </a:t>
            </a:r>
            <a:r>
              <a:rPr lang="ja-JP" altLang="en-US" sz="3200" dirty="0"/>
              <a:t>ブラウザ </a:t>
            </a:r>
            <a:r>
              <a:rPr lang="en-US" altLang="ja-JP" sz="3200" dirty="0"/>
              <a:t>Firefox </a:t>
            </a:r>
            <a:r>
              <a:rPr lang="ja-JP" altLang="en-US" sz="3200" dirty="0"/>
              <a:t>のベータ版（</a:t>
            </a:r>
            <a:r>
              <a:rPr lang="en-US" altLang="ja-JP" sz="3200" dirty="0"/>
              <a:t>Nighty</a:t>
            </a:r>
            <a:r>
              <a:rPr lang="ja-JP" altLang="en-US" sz="3200" dirty="0"/>
              <a:t>版</a:t>
            </a:r>
            <a:r>
              <a:rPr lang="ja-JP" altLang="en-US" sz="3200" dirty="0" smtClean="0"/>
              <a:t>）の設定 ①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515600" cy="411722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kumimoji="1" lang="ja-JP" altLang="en-US" dirty="0" smtClean="0"/>
              <a:t>インストールした新しい </a:t>
            </a:r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ブラウザ </a:t>
            </a:r>
            <a:r>
              <a:rPr kumimoji="1" lang="en-US" altLang="ja-JP" dirty="0" smtClean="0"/>
              <a:t>Firefox </a:t>
            </a:r>
            <a:r>
              <a:rPr kumimoji="1" lang="ja-JP" altLang="en-US" dirty="0" smtClean="0"/>
              <a:t>を起動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  </a:t>
            </a:r>
            <a:r>
              <a:rPr lang="ja-JP" altLang="en-US" dirty="0" smtClean="0">
                <a:solidFill>
                  <a:schemeClr val="tx1"/>
                </a:solidFill>
              </a:rPr>
              <a:t>　　デスクトップに「</a:t>
            </a:r>
            <a:r>
              <a:rPr lang="en-US" altLang="ja-JP" b="1" dirty="0" smtClean="0">
                <a:solidFill>
                  <a:schemeClr val="tx1"/>
                </a:solidFill>
              </a:rPr>
              <a:t>Nighty</a:t>
            </a:r>
            <a:r>
              <a:rPr lang="ja-JP" altLang="en-US" dirty="0" smtClean="0">
                <a:solidFill>
                  <a:schemeClr val="tx1"/>
                </a:solidFill>
              </a:rPr>
              <a:t>」という名前のアイコンが新しく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　  できているはずなので、それを使って起動</a:t>
            </a:r>
            <a:endParaRPr lang="en-US" altLang="ja-JP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2. </a:t>
            </a:r>
            <a:r>
              <a:rPr kumimoji="1" lang="ja-JP" altLang="en-US" b="1" dirty="0" smtClean="0"/>
              <a:t>この </a:t>
            </a:r>
            <a:r>
              <a:rPr kumimoji="1" lang="en-US" altLang="ja-JP" b="1" dirty="0" smtClean="0"/>
              <a:t>Firefox </a:t>
            </a:r>
            <a:r>
              <a:rPr kumimoji="1" lang="ja-JP" altLang="en-US" dirty="0" smtClean="0"/>
              <a:t>で、さっきの </a:t>
            </a:r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ページ 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hlinkClick r:id="rId2"/>
              </a:rPr>
              <a:t>https</a:t>
            </a:r>
            <a:r>
              <a:rPr lang="en-US" altLang="ja-JP" dirty="0">
                <a:hlinkClick r:id="rId2"/>
              </a:rPr>
              <a:t>://</a:t>
            </a:r>
            <a:r>
              <a:rPr lang="en-US" altLang="ja-JP" dirty="0" smtClean="0">
                <a:hlinkClick r:id="rId2"/>
              </a:rPr>
              <a:t>mozvr.com</a:t>
            </a:r>
            <a:r>
              <a:rPr lang="en-US" altLang="ja-JP" dirty="0" smtClean="0"/>
              <a:t> </a:t>
            </a:r>
            <a:r>
              <a:rPr lang="ja-JP" altLang="en-US" dirty="0" smtClean="0"/>
              <a:t>をもう１度開く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3. </a:t>
            </a:r>
            <a:r>
              <a:rPr lang="ja-JP" altLang="en-US" dirty="0" smtClean="0"/>
              <a:t>この</a:t>
            </a:r>
            <a:r>
              <a:rPr lang="ja-JP" altLang="en-US" dirty="0"/>
              <a:t>ページの中の「</a:t>
            </a:r>
            <a:r>
              <a:rPr lang="en-US" altLang="ja-JP" b="1" dirty="0" err="1"/>
              <a:t>WebVR</a:t>
            </a:r>
            <a:r>
              <a:rPr lang="en-US" altLang="ja-JP" b="1" dirty="0"/>
              <a:t> enabler add-on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98" y="2282213"/>
            <a:ext cx="1171575" cy="9715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37" y="4962525"/>
            <a:ext cx="4657725" cy="189547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 bwMode="auto">
          <a:xfrm>
            <a:off x="2148272" y="5446754"/>
            <a:ext cx="1777822" cy="47559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事前準備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◆ </a:t>
            </a:r>
            <a:r>
              <a:rPr kumimoji="1" lang="ja-JP" altLang="en-US" b="1" dirty="0" smtClean="0"/>
              <a:t>確認事項</a:t>
            </a:r>
            <a:endParaRPr kumimoji="1" lang="en-US" altLang="ja-JP" b="1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USB 3.0 </a:t>
            </a:r>
            <a:r>
              <a:rPr lang="ja-JP" altLang="en-US" dirty="0" smtClean="0"/>
              <a:t>ポート </a:t>
            </a:r>
            <a:r>
              <a:rPr lang="en-US" altLang="ja-JP" dirty="0" smtClean="0"/>
              <a:t>2</a:t>
            </a:r>
            <a:r>
              <a:rPr lang="ja-JP" altLang="en-US" dirty="0" smtClean="0"/>
              <a:t>個、</a:t>
            </a:r>
            <a:r>
              <a:rPr lang="en-US" altLang="ja-JP" dirty="0" smtClean="0"/>
              <a:t>HDMI </a:t>
            </a:r>
            <a:r>
              <a:rPr lang="ja-JP" altLang="en-US" dirty="0" smtClean="0"/>
              <a:t>ポート </a:t>
            </a:r>
            <a:r>
              <a:rPr lang="en-US" altLang="ja-JP" dirty="0" smtClean="0"/>
              <a:t>1</a:t>
            </a:r>
            <a:r>
              <a:rPr lang="ja-JP" altLang="en-US" dirty="0" smtClean="0"/>
              <a:t>個が必要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※ HDMI </a:t>
            </a:r>
            <a:r>
              <a:rPr lang="ja-JP" altLang="en-US" dirty="0" smtClean="0"/>
              <a:t>ポートについては、</a:t>
            </a:r>
            <a:r>
              <a:rPr lang="en-US" altLang="ja-JP" dirty="0" smtClean="0"/>
              <a:t>Oculus </a:t>
            </a:r>
            <a:r>
              <a:rPr lang="ja-JP" altLang="en-US" dirty="0" smtClean="0"/>
              <a:t>付属の変換コネクタを使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 err="1" smtClean="0"/>
              <a:t>い</a:t>
            </a:r>
            <a:r>
              <a:rPr lang="ja-JP" altLang="en-US" dirty="0" smtClean="0"/>
              <a:t>他のポートで代用可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◆ </a:t>
            </a:r>
            <a:r>
              <a:rPr kumimoji="1" lang="ja-JP" altLang="en-US" b="1" dirty="0" smtClean="0"/>
              <a:t>事前準備</a:t>
            </a:r>
            <a:endParaRPr kumimoji="1" lang="en-US" altLang="ja-JP" b="1" dirty="0" smtClean="0"/>
          </a:p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Windows </a:t>
            </a:r>
            <a:r>
              <a:rPr lang="ja-JP" altLang="en-US" dirty="0" smtClean="0"/>
              <a:t>アップデート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・マザーボード（メインボード）のドライバ</a:t>
            </a:r>
            <a:r>
              <a:rPr lang="ja-JP" altLang="en-US" dirty="0" smtClean="0"/>
              <a:t>・アップデート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・グラフィックスカードのドライバ・</a:t>
            </a:r>
            <a:r>
              <a:rPr lang="ja-JP" altLang="en-US" dirty="0" smtClean="0"/>
              <a:t>アップデート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185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1790927"/>
            <a:ext cx="5557838" cy="21635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Web </a:t>
            </a:r>
            <a:r>
              <a:rPr lang="ja-JP" altLang="en-US" sz="3200" dirty="0"/>
              <a:t>ブラウザ </a:t>
            </a:r>
            <a:r>
              <a:rPr lang="en-US" altLang="ja-JP" sz="3200" dirty="0"/>
              <a:t>Firefox </a:t>
            </a:r>
            <a:r>
              <a:rPr lang="ja-JP" altLang="en-US" sz="3200" dirty="0"/>
              <a:t>のベータ版（</a:t>
            </a:r>
            <a:r>
              <a:rPr lang="en-US" altLang="ja-JP" sz="3200" dirty="0"/>
              <a:t>Nighty</a:t>
            </a:r>
            <a:r>
              <a:rPr lang="ja-JP" altLang="en-US" sz="3200" dirty="0"/>
              <a:t>版</a:t>
            </a:r>
            <a:r>
              <a:rPr lang="ja-JP" altLang="en-US" sz="3200" dirty="0" smtClean="0"/>
              <a:t>）の設定 </a:t>
            </a:r>
            <a:r>
              <a:rPr lang="ja-JP" altLang="en-US" sz="3200" dirty="0"/>
              <a:t>②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515600" cy="4117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 smtClean="0"/>
              <a:t>4. </a:t>
            </a:r>
            <a:r>
              <a:rPr kumimoji="1" lang="ja-JP" altLang="en-US" dirty="0" smtClean="0"/>
              <a:t>アドオンを追加したいので</a:t>
            </a:r>
            <a:r>
              <a:rPr lang="ja-JP" altLang="en-US" dirty="0" smtClean="0"/>
              <a:t>「</a:t>
            </a:r>
            <a:r>
              <a:rPr lang="en-US" altLang="ja-JP" b="1" dirty="0" smtClean="0"/>
              <a:t>Add to Firefox</a:t>
            </a:r>
            <a:r>
              <a:rPr lang="ja-JP" altLang="en-US" dirty="0" smtClean="0"/>
              <a:t>」</a:t>
            </a:r>
            <a:r>
              <a:rPr lang="ja-JP" altLang="en-US" dirty="0"/>
              <a:t>をクリック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983172" y="3478836"/>
            <a:ext cx="1777822" cy="47559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0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029" y="2144486"/>
            <a:ext cx="2449285" cy="15495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Oculus</a:t>
            </a:r>
            <a:r>
              <a:rPr kumimoji="1" lang="ja-JP" altLang="en-US" dirty="0" smtClean="0"/>
              <a:t>側の設定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515600" cy="94948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Oculus</a:t>
            </a:r>
            <a:r>
              <a:rPr kumimoji="1" lang="ja-JP" altLang="en-US" dirty="0" smtClean="0"/>
              <a:t> 公式アプリでなくても </a:t>
            </a:r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が受け付けるようにするための設定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55" y="2260827"/>
            <a:ext cx="1171575" cy="9429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4914" y="341811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を起動</a:t>
            </a:r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 bwMode="auto">
          <a:xfrm>
            <a:off x="2262161" y="2569029"/>
            <a:ext cx="350437" cy="4245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82034" y="3787446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設定 </a:t>
            </a:r>
            <a:r>
              <a:rPr kumimoji="1" lang="en-US" altLang="ja-JP" dirty="0" smtClean="0"/>
              <a:t>(Settings)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4283875" y="2162999"/>
            <a:ext cx="329951" cy="33446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3844720" y="2497462"/>
            <a:ext cx="769106" cy="33446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19" y="2144487"/>
            <a:ext cx="1811159" cy="154954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 bwMode="auto">
          <a:xfrm>
            <a:off x="5672261" y="2569029"/>
            <a:ext cx="350437" cy="4245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39419" y="3796767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</a:t>
            </a:r>
            <a:r>
              <a:rPr kumimoji="1" lang="en-US" altLang="ja-JP" dirty="0" smtClean="0"/>
              <a:t>General</a:t>
            </a:r>
            <a:r>
              <a:rPr kumimoji="1" lang="ja-JP" altLang="en-US" dirty="0" smtClean="0"/>
              <a:t>」</a:t>
            </a:r>
            <a:r>
              <a:rPr lang="ja-JP" altLang="en-US" dirty="0" smtClean="0"/>
              <a:t>をクリック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 bwMode="auto">
          <a:xfrm>
            <a:off x="6296687" y="3236460"/>
            <a:ext cx="670170" cy="2905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7" name="右矢印 16"/>
          <p:cNvSpPr/>
          <p:nvPr/>
        </p:nvSpPr>
        <p:spPr bwMode="auto">
          <a:xfrm>
            <a:off x="8382804" y="2520043"/>
            <a:ext cx="350437" cy="42454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940" y="2141396"/>
            <a:ext cx="3046492" cy="1613127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 bwMode="auto">
          <a:xfrm>
            <a:off x="11474378" y="2497462"/>
            <a:ext cx="670170" cy="2905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52940" y="3787446"/>
            <a:ext cx="22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</a:t>
            </a:r>
            <a:r>
              <a:rPr kumimoji="1" lang="en-US" altLang="ja-JP" dirty="0" smtClean="0"/>
              <a:t>Unknown Sources</a:t>
            </a:r>
            <a:r>
              <a:rPr kumimoji="1" lang="ja-JP" altLang="en-US" dirty="0" smtClean="0"/>
              <a:t>」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r>
              <a:rPr lang="en-US" altLang="ja-JP" dirty="0" smtClean="0"/>
              <a:t>ON </a:t>
            </a:r>
            <a:r>
              <a:rPr lang="ja-JP" altLang="en-US" smtClean="0"/>
              <a:t>にする</a:t>
            </a: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429580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A-FRAME </a:t>
            </a:r>
            <a:r>
              <a:rPr kumimoji="1" lang="ja-JP" altLang="en-US" dirty="0" smtClean="0"/>
              <a:t>の準備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1826766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dirty="0" smtClean="0"/>
              <a:t>A-FRAME </a:t>
            </a:r>
            <a:r>
              <a:rPr kumimoji="1" lang="ja-JP" altLang="en-US" b="1" dirty="0" smtClean="0"/>
              <a:t>と</a:t>
            </a:r>
            <a:r>
              <a:rPr lang="ja-JP" altLang="en-US" b="1" dirty="0" smtClean="0"/>
              <a:t>は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dirty="0" smtClean="0"/>
              <a:t>　 </a:t>
            </a:r>
            <a:r>
              <a:rPr lang="en-US" altLang="ja-JP" dirty="0"/>
              <a:t>HTML </a:t>
            </a:r>
            <a:r>
              <a:rPr lang="ja-JP" altLang="en-US" dirty="0"/>
              <a:t>で、</a:t>
            </a:r>
            <a:r>
              <a:rPr lang="en-US" altLang="ja-JP" dirty="0">
                <a:solidFill>
                  <a:srgbClr val="C00000"/>
                </a:solidFill>
              </a:rPr>
              <a:t>VR </a:t>
            </a:r>
            <a:r>
              <a:rPr lang="ja-JP" altLang="en-US" dirty="0">
                <a:solidFill>
                  <a:srgbClr val="C00000"/>
                </a:solidFill>
              </a:rPr>
              <a:t>コンテンツ</a:t>
            </a:r>
            <a:r>
              <a:rPr lang="ja-JP" altLang="en-US" dirty="0"/>
              <a:t>を簡単に制作できる</a:t>
            </a:r>
            <a:r>
              <a:rPr lang="ja-JP" altLang="en-US" dirty="0" smtClean="0"/>
              <a:t>機能をもった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フリーソフトウエア</a:t>
            </a:r>
            <a:endParaRPr lang="ja-JP" altLang="en-US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 smtClean="0"/>
              <a:t>体験してみる</a:t>
            </a:r>
            <a:r>
              <a:rPr lang="ja-JP" altLang="en-US" dirty="0" smtClean="0"/>
              <a:t>　（</a:t>
            </a:r>
            <a:r>
              <a:rPr lang="en-US" altLang="ja-JP" dirty="0" smtClean="0"/>
              <a:t>VR</a:t>
            </a:r>
            <a:r>
              <a:rPr lang="ja-JP" altLang="en-US" dirty="0" smtClean="0"/>
              <a:t>デバイスが</a:t>
            </a:r>
            <a:r>
              <a:rPr lang="ja-JP" altLang="en-US" dirty="0"/>
              <a:t>無</a:t>
            </a:r>
            <a:r>
              <a:rPr lang="ja-JP" altLang="en-US" dirty="0" smtClean="0"/>
              <a:t>くても体験できる</a:t>
            </a:r>
            <a:r>
              <a:rPr lang="ja-JP" altLang="en-US" dirty="0"/>
              <a:t>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1. </a:t>
            </a:r>
            <a:r>
              <a:rPr lang="ja-JP" altLang="en-US" dirty="0" smtClean="0"/>
              <a:t>さきほどインストールした </a:t>
            </a:r>
            <a:r>
              <a:rPr lang="en-US" altLang="ja-JP" dirty="0" smtClean="0"/>
              <a:t>Firefox </a:t>
            </a:r>
            <a:r>
              <a:rPr lang="ja-JP" altLang="en-US" dirty="0" smtClean="0"/>
              <a:t>を使って、次の </a:t>
            </a:r>
            <a:r>
              <a:rPr lang="en-US" altLang="ja-JP" dirty="0" smtClean="0"/>
              <a:t>Web </a:t>
            </a:r>
            <a:r>
              <a:rPr lang="ja-JP" altLang="en-US" dirty="0" smtClean="0"/>
              <a:t>ページを開く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</a:t>
            </a:r>
            <a:r>
              <a:rPr lang="en-US" altLang="ja-JP" dirty="0">
                <a:hlinkClick r:id="rId2"/>
              </a:rPr>
              <a:t>https://aframe.io</a:t>
            </a:r>
            <a:r>
              <a:rPr lang="en-US" altLang="ja-JP" dirty="0" smtClean="0">
                <a:hlinkClick r:id="rId2"/>
              </a:rPr>
              <a:t>/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いろいろデモ</a:t>
            </a:r>
            <a:r>
              <a:rPr lang="ja-JP" altLang="en-US" dirty="0" smtClean="0"/>
              <a:t>がある．「</a:t>
            </a:r>
            <a:r>
              <a:rPr lang="en-US" altLang="ja-JP" dirty="0" smtClean="0"/>
              <a:t>Panorama</a:t>
            </a:r>
            <a:r>
              <a:rPr lang="ja-JP" altLang="en-US" dirty="0" smtClean="0"/>
              <a:t>」をクリックしてみる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04" y="5191125"/>
            <a:ext cx="3299396" cy="162075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750780" y="6484619"/>
            <a:ext cx="925620" cy="23685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55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11" y="111395"/>
            <a:ext cx="10040823" cy="58953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28207" y="6215952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マウス</a:t>
            </a:r>
            <a:r>
              <a:rPr kumimoji="1" lang="ja-JP" altLang="en-US" sz="2400" dirty="0" smtClean="0"/>
              <a:t>で、ぐいぐい動きますので、全員、体験してみてください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8493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11" y="111395"/>
            <a:ext cx="10040823" cy="58953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53033" y="6189474"/>
            <a:ext cx="996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VR</a:t>
            </a:r>
            <a:r>
              <a:rPr kumimoji="1" lang="ja-JP" altLang="en-US" sz="2400" b="1" u="sng" dirty="0" smtClean="0"/>
              <a:t>デバイスのモードに切り替えて</a:t>
            </a:r>
            <a:r>
              <a:rPr kumimoji="1" lang="ja-JP" altLang="en-US" sz="2400" b="1" dirty="0" smtClean="0"/>
              <a:t>、</a:t>
            </a:r>
            <a:r>
              <a:rPr kumimoji="1" lang="ja-JP" altLang="en-US" sz="2400" dirty="0" smtClean="0"/>
              <a:t>全員、</a:t>
            </a:r>
            <a:r>
              <a:rPr kumimoji="1" lang="en-US" altLang="ja-JP" sz="2400" dirty="0" smtClean="0"/>
              <a:t>VR</a:t>
            </a:r>
            <a:r>
              <a:rPr kumimoji="1" lang="ja-JP" altLang="en-US" sz="2400" dirty="0" smtClean="0"/>
              <a:t>デバイスで体験してみてください</a:t>
            </a:r>
            <a:endParaRPr kumimoji="1" lang="ja-JP" altLang="en-US" sz="2400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0214094" y="5536378"/>
            <a:ext cx="666740" cy="47035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20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VR</a:t>
            </a:r>
            <a:r>
              <a:rPr kumimoji="1" lang="ja-JP" altLang="en-US" dirty="0" smtClean="0"/>
              <a:t>コンテンツ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3"/>
            <a:ext cx="10926880" cy="535093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dirty="0" smtClean="0">
                <a:solidFill>
                  <a:srgbClr val="C00000"/>
                </a:solidFill>
              </a:rPr>
              <a:t>VR</a:t>
            </a:r>
            <a:r>
              <a:rPr kumimoji="1" lang="ja-JP" altLang="en-US" b="1" dirty="0" smtClean="0">
                <a:solidFill>
                  <a:srgbClr val="C00000"/>
                </a:solidFill>
              </a:rPr>
              <a:t>コンテンツ</a:t>
            </a:r>
            <a:r>
              <a:rPr kumimoji="1" lang="ja-JP" altLang="en-US" b="1" dirty="0" smtClean="0"/>
              <a:t>の構成要素（世界）</a:t>
            </a:r>
            <a:endParaRPr kumimoji="1" lang="en-US" altLang="ja-JP" b="1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◆　</a:t>
            </a:r>
            <a:r>
              <a:rPr kumimoji="1" lang="ja-JP" altLang="en-US" b="1" dirty="0" smtClean="0"/>
              <a:t>３次元のオブジェクト</a:t>
            </a:r>
            <a:r>
              <a:rPr kumimoji="1" lang="ja-JP" altLang="en-US" dirty="0" smtClean="0"/>
              <a:t>　・・・　地形、建物、キャラクタ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 smtClean="0"/>
              <a:t>形、色、テクスチャ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◆　</a:t>
            </a:r>
            <a:r>
              <a:rPr lang="ja-JP" altLang="en-US" b="1" dirty="0" smtClean="0"/>
              <a:t>遠景（背景）</a:t>
            </a:r>
            <a:r>
              <a:rPr lang="ja-JP" altLang="en-US" dirty="0" smtClean="0"/>
              <a:t>　　　　・・・　方向感覚、世界の雰囲気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 smtClean="0"/>
              <a:t>パノラマ画像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 smtClean="0"/>
              <a:t>世界の中を自由に動き回ることができる．これが</a:t>
            </a:r>
            <a:r>
              <a:rPr lang="en-US" altLang="ja-JP" dirty="0" smtClean="0">
                <a:solidFill>
                  <a:srgbClr val="C00000"/>
                </a:solidFill>
              </a:rPr>
              <a:t>VR</a:t>
            </a:r>
            <a:r>
              <a:rPr lang="ja-JP" altLang="en-US" dirty="0" smtClean="0">
                <a:solidFill>
                  <a:srgbClr val="C00000"/>
                </a:solidFill>
              </a:rPr>
              <a:t>コンテンツ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※</a:t>
            </a:r>
            <a:r>
              <a:rPr lang="ja-JP" altLang="en-US" dirty="0" smtClean="0">
                <a:solidFill>
                  <a:schemeClr val="tx1"/>
                </a:solidFill>
              </a:rPr>
              <a:t>　</a:t>
            </a:r>
            <a:r>
              <a:rPr lang="ja-JP" altLang="en-US" b="1" dirty="0" smtClean="0">
                <a:solidFill>
                  <a:schemeClr val="tx1"/>
                </a:solidFill>
              </a:rPr>
              <a:t>ゲームの世界</a:t>
            </a:r>
            <a:r>
              <a:rPr lang="ja-JP" altLang="en-US" dirty="0" smtClean="0">
                <a:solidFill>
                  <a:schemeClr val="tx1"/>
                </a:solidFill>
              </a:rPr>
              <a:t>になると、「ゲームの主人公」が、</a:t>
            </a:r>
            <a:r>
              <a:rPr lang="en-US" altLang="ja-JP" dirty="0" smtClean="0">
                <a:solidFill>
                  <a:schemeClr val="tx1"/>
                </a:solidFill>
              </a:rPr>
              <a:t>VR</a:t>
            </a:r>
            <a:r>
              <a:rPr lang="ja-JP" altLang="en-US" dirty="0" smtClean="0">
                <a:solidFill>
                  <a:schemeClr val="tx1"/>
                </a:solidFill>
              </a:rPr>
              <a:t>の世界に作用したり（移動やら加工やら）、作用されたり（衝突判定）という相互作業が入ってくる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497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5723" y="1833563"/>
            <a:ext cx="11026785" cy="1715882"/>
          </a:xfrm>
        </p:spPr>
        <p:txBody>
          <a:bodyPr>
            <a:normAutofit/>
          </a:bodyPr>
          <a:lstStyle/>
          <a:p>
            <a:r>
              <a:rPr kumimoji="1" lang="en-US" altLang="ja-JP" sz="5400" dirty="0" smtClean="0">
                <a:latin typeface="メイリオ" panose="020B0604030504040204" pitchFamily="50" charset="-128"/>
              </a:rPr>
              <a:t>Oculus Rift </a:t>
            </a:r>
            <a:r>
              <a:rPr lang="ja-JP" altLang="en-US" sz="5400" dirty="0" smtClean="0">
                <a:latin typeface="メイリオ" panose="020B0604030504040204" pitchFamily="50" charset="-128"/>
              </a:rPr>
              <a:t>を用いた</a:t>
            </a:r>
            <a:r>
              <a:rPr kumimoji="1" lang="en-US" altLang="ja-JP" sz="5400" dirty="0" smtClean="0">
                <a:latin typeface="メイリオ" panose="020B0604030504040204" pitchFamily="50" charset="-128"/>
              </a:rPr>
              <a:t/>
            </a:r>
            <a:br>
              <a:rPr kumimoji="1" lang="en-US" altLang="ja-JP" sz="5400" dirty="0" smtClean="0">
                <a:latin typeface="メイリオ" panose="020B0604030504040204" pitchFamily="50" charset="-128"/>
              </a:rPr>
            </a:br>
            <a:r>
              <a:rPr lang="ja-JP" altLang="en-US" sz="5400" dirty="0" smtClean="0">
                <a:latin typeface="メイリオ" panose="020B0604030504040204" pitchFamily="50" charset="-128"/>
              </a:rPr>
              <a:t>パノラマ画像の表示法</a:t>
            </a:r>
            <a:endParaRPr kumimoji="1" lang="ja-JP" altLang="en-US" sz="5400" dirty="0">
              <a:latin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92469" y="4627511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2016</a:t>
            </a:r>
            <a:r>
              <a:rPr kumimoji="1" lang="ja-JP" altLang="en-US" sz="2800" dirty="0" smtClean="0"/>
              <a:t>年 </a:t>
            </a:r>
            <a:r>
              <a:rPr lang="en-US" altLang="ja-JP" sz="2800" dirty="0" smtClean="0"/>
              <a:t>11</a:t>
            </a:r>
            <a:r>
              <a:rPr kumimoji="1" lang="ja-JP" altLang="en-US" sz="2800" dirty="0" smtClean="0"/>
              <a:t>月 </a:t>
            </a:r>
            <a:r>
              <a:rPr kumimoji="1" lang="en-US" altLang="ja-JP" sz="2800" dirty="0" smtClean="0"/>
              <a:t>15</a:t>
            </a:r>
            <a:r>
              <a:rPr kumimoji="1" lang="ja-JP" altLang="en-US" sz="2800" dirty="0" smtClean="0"/>
              <a:t>日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金子</a:t>
            </a:r>
            <a:r>
              <a:rPr lang="ja-JP" altLang="en-US" sz="2800" dirty="0"/>
              <a:t>邦彦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遠景（背景）の制作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Firefox </a:t>
            </a:r>
            <a:r>
              <a:rPr kumimoji="1" lang="ja-JP" altLang="en-US" dirty="0" smtClean="0"/>
              <a:t>でこんな感じの表示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60" y="1910815"/>
            <a:ext cx="8019147" cy="48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01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遠景（背景）の制作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 smtClean="0"/>
              <a:t>ファイル </a:t>
            </a:r>
            <a:r>
              <a:rPr lang="en-US" altLang="ja-JP" b="1" dirty="0" err="1" smtClean="0"/>
              <a:t>i</a:t>
            </a:r>
            <a:r>
              <a:rPr kumimoji="1" lang="en-US" altLang="ja-JP" b="1" dirty="0" err="1" smtClean="0"/>
              <a:t>ndex.html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を編集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画像ファイル </a:t>
            </a:r>
            <a:r>
              <a:rPr kumimoji="1" lang="en-US" altLang="ja-JP" dirty="0" smtClean="0"/>
              <a:t>(jpg) </a:t>
            </a:r>
            <a:r>
              <a:rPr kumimoji="1" lang="ja-JP" altLang="en-US" dirty="0" smtClean="0"/>
              <a:t>は、</a:t>
            </a:r>
            <a:r>
              <a:rPr lang="ja-JP" altLang="en-US" dirty="0"/>
              <a:t>別</a:t>
            </a:r>
            <a:r>
              <a:rPr lang="ja-JP" altLang="en-US" dirty="0" smtClean="0"/>
              <a:t>に準備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2174874"/>
            <a:ext cx="8531481" cy="3057525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 flipV="1">
            <a:off x="3209925" y="4391025"/>
            <a:ext cx="381000" cy="1238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248025" y="5899318"/>
            <a:ext cx="6670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パノラマ画像の</a:t>
            </a:r>
            <a:r>
              <a:rPr kumimoji="1" lang="ja-JP" altLang="en-US" sz="3200" u="sng" dirty="0" smtClean="0"/>
              <a:t>画像ファイル名</a:t>
            </a:r>
            <a:r>
              <a:rPr kumimoji="1" lang="ja-JP" altLang="en-US" sz="3200" dirty="0" smtClean="0"/>
              <a:t>の指定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31468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パノラマ画像を準備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3" y="1195004"/>
            <a:ext cx="11295389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kumimoji="1" lang="ja-JP" altLang="en-US" b="1" dirty="0" smtClean="0"/>
              <a:t>屋外で撮影</a:t>
            </a:r>
            <a:r>
              <a:rPr kumimoji="1" lang="ja-JP" altLang="en-US" dirty="0" smtClean="0"/>
              <a:t>（各自、１から２枚）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 smtClean="0"/>
              <a:t>パノラマ撮影機能のカメラ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　スマホでも撮影できますが、今日は</a:t>
            </a:r>
            <a:r>
              <a:rPr lang="ja-JP" altLang="en-US" dirty="0" smtClean="0"/>
              <a:t>リコー </a:t>
            </a:r>
            <a:r>
              <a:rPr lang="en-US" altLang="ja-JP" dirty="0" smtClean="0"/>
              <a:t>THETA </a:t>
            </a:r>
            <a:r>
              <a:rPr lang="ja-JP" altLang="en-US" dirty="0" smtClean="0"/>
              <a:t>を使用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2. </a:t>
            </a:r>
            <a:r>
              <a:rPr lang="ja-JP" altLang="en-US" b="1" dirty="0" smtClean="0"/>
              <a:t>リコー </a:t>
            </a:r>
            <a:r>
              <a:rPr lang="en-US" altLang="ja-JP" b="1" dirty="0" smtClean="0"/>
              <a:t>THETA </a:t>
            </a:r>
            <a:r>
              <a:rPr lang="ja-JP" altLang="en-US" b="1" dirty="0" smtClean="0"/>
              <a:t>用のソフトのダウンロードとインストール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/>
              <a:t>	https://theta360.com/ja/support/download/ </a:t>
            </a:r>
            <a:endParaRPr lang="en-US" altLang="ja-JP" b="1" dirty="0" smtClean="0"/>
          </a:p>
          <a:p>
            <a:pPr marL="0" indent="0">
              <a:buNone/>
            </a:pPr>
            <a:r>
              <a:rPr kumimoji="1" lang="en-US" altLang="ja-JP" b="1" dirty="0"/>
              <a:t>	</a:t>
            </a:r>
            <a:endParaRPr kumimoji="1" lang="en-US" altLang="ja-JP" b="1" dirty="0" smtClean="0"/>
          </a:p>
          <a:p>
            <a:pPr marL="514350" indent="-514350">
              <a:buAutoNum type="arabicPeriod"/>
            </a:pPr>
            <a:endParaRPr kumimoji="1" lang="en-US" altLang="ja-JP" dirty="0" smtClean="0"/>
          </a:p>
          <a:p>
            <a:pPr marL="514350" indent="-514350"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512" y="3724092"/>
            <a:ext cx="5963964" cy="193283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5623034" y="4288603"/>
            <a:ext cx="1177816" cy="39769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5350" y="6009904"/>
            <a:ext cx="10323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　インストールがうまくいかない場合には、「</a:t>
            </a:r>
            <a:r>
              <a:rPr kumimoji="1" lang="en-US" altLang="ja-JP" dirty="0" smtClean="0"/>
              <a:t>Adobe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AIR</a:t>
            </a:r>
            <a:r>
              <a:rPr kumimoji="1" lang="ja-JP" altLang="en-US" dirty="0" smtClean="0"/>
              <a:t>を探してインストールしなさい」のように指示します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（ウイルス対策ソフトウエアが、インストールを邪魔する可能性があるようです）。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97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手順</a:t>
            </a:r>
            <a:r>
              <a:rPr lang="ja-JP" altLang="en-US" sz="3200" dirty="0" smtClean="0"/>
              <a:t>① </a:t>
            </a:r>
            <a:r>
              <a:rPr lang="en-US" altLang="ja-JP" sz="3200" dirty="0" smtClean="0"/>
              <a:t>Oculus Rift Runtime</a:t>
            </a:r>
            <a:r>
              <a:rPr lang="ja-JP" altLang="en-US" sz="3200" dirty="0"/>
              <a:t> </a:t>
            </a:r>
            <a:r>
              <a:rPr lang="ja-JP" altLang="en-US" sz="3200" dirty="0" smtClean="0"/>
              <a:t>インストール用プログラムのダウンロード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ja-JP" dirty="0" smtClean="0"/>
              <a:t>Web </a:t>
            </a:r>
            <a:r>
              <a:rPr lang="ja-JP" altLang="en-US" dirty="0" smtClean="0"/>
              <a:t>ページを開く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 </a:t>
            </a:r>
            <a:r>
              <a:rPr lang="en-US" altLang="ja-JP" dirty="0">
                <a:hlinkClick r:id="rId2"/>
              </a:rPr>
              <a:t>https://www.oculus.com/setup</a:t>
            </a:r>
            <a:r>
              <a:rPr lang="en-US" altLang="ja-JP" dirty="0" smtClean="0">
                <a:hlinkClick r:id="rId2"/>
              </a:rPr>
              <a:t>/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「</a:t>
            </a:r>
            <a:r>
              <a:rPr lang="en-US" altLang="ja-JP" dirty="0" smtClean="0"/>
              <a:t>Download </a:t>
            </a:r>
            <a:r>
              <a:rPr lang="en-US" altLang="ja-JP" dirty="0" smtClean="0"/>
              <a:t>Oculus Software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20.png</a:t>
            </a:r>
          </a:p>
          <a:p>
            <a:pPr marL="0" indent="0">
              <a:buNone/>
            </a:pPr>
            <a:r>
              <a:rPr lang="ja-JP" altLang="en-US" dirty="0" smtClean="0"/>
              <a:t>「</a:t>
            </a:r>
            <a:r>
              <a:rPr lang="en-US" altLang="ja-JP" dirty="0" smtClean="0"/>
              <a:t>Save</a:t>
            </a:r>
            <a:r>
              <a:rPr lang="ja-JP" altLang="en-US" dirty="0" smtClean="0"/>
              <a:t> </a:t>
            </a:r>
            <a:r>
              <a:rPr lang="en-US" altLang="ja-JP" dirty="0" smtClean="0"/>
              <a:t>File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933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914" y="350144"/>
            <a:ext cx="10515600" cy="612337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リコー </a:t>
            </a:r>
            <a:r>
              <a:rPr kumimoji="1" lang="en-US" altLang="ja-JP" sz="3600" dirty="0" smtClean="0"/>
              <a:t>THETA </a:t>
            </a:r>
            <a:r>
              <a:rPr kumimoji="1" lang="ja-JP" altLang="en-US" sz="3600" dirty="0" smtClean="0"/>
              <a:t>の場合には「天頂補正書き出し」という操作</a:t>
            </a:r>
            <a:r>
              <a:rPr lang="ja-JP" altLang="en-US" sz="3600" dirty="0" smtClean="0"/>
              <a:t>が、画像ごとに必要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撮影したパノラマ画像のファイルを、パソコンにコピー</a:t>
            </a:r>
            <a:endParaRPr kumimoji="1" lang="en-US" altLang="ja-JP" dirty="0" smtClean="0"/>
          </a:p>
          <a:p>
            <a:r>
              <a:rPr lang="ja-JP" altLang="en-US" b="1" dirty="0"/>
              <a:t>リコー </a:t>
            </a:r>
            <a:r>
              <a:rPr lang="en-US" altLang="ja-JP" b="1" dirty="0"/>
              <a:t>THETA </a:t>
            </a:r>
            <a:r>
              <a:rPr lang="ja-JP" altLang="en-US" b="1" dirty="0"/>
              <a:t>用の</a:t>
            </a:r>
            <a:r>
              <a:rPr lang="ja-JP" altLang="en-US" b="1" dirty="0" smtClean="0"/>
              <a:t>ソフト</a:t>
            </a:r>
            <a:r>
              <a:rPr lang="ja-JP" altLang="en-US" dirty="0" smtClean="0"/>
              <a:t>を</a:t>
            </a:r>
            <a:r>
              <a:rPr lang="ja-JP" altLang="en-US" b="1" dirty="0" smtClean="0"/>
              <a:t>起動</a:t>
            </a:r>
            <a:endParaRPr lang="en-US" altLang="ja-JP" b="1" dirty="0" smtClean="0"/>
          </a:p>
          <a:p>
            <a:r>
              <a:rPr kumimoji="1" lang="ja-JP" altLang="en-US" b="1" dirty="0" smtClean="0"/>
              <a:t>撮影したファイル</a:t>
            </a:r>
            <a:r>
              <a:rPr kumimoji="1" lang="ja-JP" altLang="en-US" dirty="0" smtClean="0"/>
              <a:t>を、</a:t>
            </a:r>
            <a:r>
              <a:rPr kumimoji="1" lang="ja-JP" altLang="en-US" b="1" dirty="0" smtClean="0"/>
              <a:t>１つずつ</a:t>
            </a:r>
            <a:r>
              <a:rPr kumimoji="1" lang="ja-JP" altLang="en-US" dirty="0" smtClean="0"/>
              <a:t>、</a:t>
            </a:r>
            <a:r>
              <a:rPr lang="ja-JP" altLang="en-US" b="1" dirty="0"/>
              <a:t>リコー </a:t>
            </a:r>
            <a:r>
              <a:rPr lang="en-US" altLang="ja-JP" b="1" dirty="0"/>
              <a:t>THETA </a:t>
            </a:r>
            <a:r>
              <a:rPr lang="ja-JP" altLang="en-US" b="1" dirty="0"/>
              <a:t>用の</a:t>
            </a:r>
            <a:r>
              <a:rPr lang="ja-JP" altLang="en-US" b="1" dirty="0" smtClean="0"/>
              <a:t>ソフトの画面にドラッグ＆ドロップ</a:t>
            </a:r>
            <a:endParaRPr lang="en-US" altLang="ja-JP" b="1" dirty="0" smtClean="0"/>
          </a:p>
          <a:p>
            <a:endParaRPr kumimoji="1" lang="en-US" altLang="ja-JP" b="1" dirty="0"/>
          </a:p>
          <a:p>
            <a:endParaRPr lang="en-US" altLang="ja-JP" b="1" dirty="0" smtClean="0"/>
          </a:p>
          <a:p>
            <a:endParaRPr kumimoji="1" lang="en-US" altLang="ja-JP" b="1" dirty="0"/>
          </a:p>
          <a:p>
            <a:r>
              <a:rPr lang="ja-JP" altLang="en-US" b="1" dirty="0" smtClean="0"/>
              <a:t>「ファイル」→「天頂補正書き出し」→「</a:t>
            </a:r>
            <a:r>
              <a:rPr lang="en-US" altLang="ja-JP" b="1" dirty="0" smtClean="0"/>
              <a:t>XMP</a:t>
            </a:r>
            <a:r>
              <a:rPr lang="ja-JP" altLang="en-US" b="1" dirty="0" smtClean="0"/>
              <a:t>付き</a:t>
            </a:r>
            <a:r>
              <a:rPr lang="en-US" altLang="ja-JP" b="1" dirty="0" smtClean="0"/>
              <a:t>JPEG</a:t>
            </a:r>
            <a:r>
              <a:rPr lang="ja-JP" altLang="en-US" b="1" dirty="0" smtClean="0"/>
              <a:t>データ」</a:t>
            </a:r>
            <a:endParaRPr lang="en-US" altLang="ja-JP" b="1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43" y="2977210"/>
            <a:ext cx="2032706" cy="15801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743" y="5224462"/>
            <a:ext cx="2578291" cy="1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3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3"/>
            <a:ext cx="10638046" cy="5526471"/>
          </a:xfrm>
        </p:spPr>
        <p:txBody>
          <a:bodyPr>
            <a:normAutofit/>
          </a:bodyPr>
          <a:lstStyle/>
          <a:p>
            <a:r>
              <a:rPr lang="en-US" altLang="ja-JP" dirty="0"/>
              <a:t>i</a:t>
            </a:r>
            <a:r>
              <a:rPr kumimoji="1" lang="en-US" altLang="ja-JP" dirty="0" smtClean="0"/>
              <a:t>ndex.html </a:t>
            </a:r>
            <a:r>
              <a:rPr kumimoji="1" lang="ja-JP" altLang="en-US" dirty="0" smtClean="0"/>
              <a:t>の中の画像ファイル名を変更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smtClean="0"/>
              <a:t>Firefox </a:t>
            </a:r>
            <a:r>
              <a:rPr lang="ja-JP" altLang="en-US" dirty="0" smtClean="0"/>
              <a:t>を使って、</a:t>
            </a:r>
            <a:r>
              <a:rPr lang="en-US" altLang="ja-JP" dirty="0" smtClean="0"/>
              <a:t>index.html </a:t>
            </a:r>
            <a:r>
              <a:rPr lang="ja-JP" altLang="en-US" dirty="0" smtClean="0"/>
              <a:t>を開き（</a:t>
            </a:r>
            <a:r>
              <a:rPr lang="en-US" altLang="ja-JP" dirty="0" smtClean="0"/>
              <a:t>index.html </a:t>
            </a:r>
            <a:r>
              <a:rPr lang="ja-JP" altLang="en-US" dirty="0" smtClean="0"/>
              <a:t>をドラッグ＆ドロップで</a:t>
            </a:r>
            <a:r>
              <a:rPr lang="en-US" altLang="ja-JP" dirty="0" smtClean="0"/>
              <a:t>OK</a:t>
            </a:r>
            <a:r>
              <a:rPr lang="ja-JP" altLang="en-US" dirty="0" smtClean="0"/>
              <a:t>）、</a:t>
            </a:r>
            <a:r>
              <a:rPr lang="en-US" altLang="ja-JP" dirty="0" smtClean="0"/>
              <a:t>VR</a:t>
            </a:r>
            <a:r>
              <a:rPr lang="ja-JP" altLang="en-US" dirty="0" smtClean="0"/>
              <a:t>デバイスで体験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599247"/>
            <a:ext cx="10543648" cy="379571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2834114" y="3958239"/>
            <a:ext cx="2233186" cy="39278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15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研究サブテーマ例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4"/>
            <a:ext cx="10515600" cy="56629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chemeClr val="tx1"/>
                </a:solidFill>
              </a:rPr>
              <a:t>パノラマ写真で、仮想世界を作る。歩き回ることができる。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chemeClr val="tx1"/>
                </a:solidFill>
              </a:rPr>
              <a:t>遊園地、観光地などのバーチャル観光（例えば福山大学、例えば鞆の浦）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 smtClean="0"/>
              <a:t>福山大学構内で、数十枚、撮影</a:t>
            </a:r>
            <a:r>
              <a:rPr lang="ja-JP" altLang="en-US" dirty="0" smtClean="0"/>
              <a:t>（コンパス持参し、すべて北向きでとるような工夫。撮影場所は、地図に書き込んで記録）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 smtClean="0"/>
              <a:t>画像と「経路」を関係づける</a:t>
            </a:r>
            <a:r>
              <a:rPr lang="ja-JP" altLang="en-US" dirty="0" smtClean="0"/>
              <a:t>（どう歩けるかのルート作成）（難しくない）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 smtClean="0"/>
              <a:t>Google Map </a:t>
            </a:r>
            <a:r>
              <a:rPr kumimoji="1" lang="ja-JP" altLang="en-US" b="1" dirty="0" smtClean="0"/>
              <a:t>で歩き回ることができるように作る</a:t>
            </a:r>
            <a:r>
              <a:rPr kumimoji="1" lang="ja-JP" altLang="en-US" dirty="0" smtClean="0"/>
              <a:t>（簡単）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 smtClean="0"/>
              <a:t>VR</a:t>
            </a:r>
            <a:r>
              <a:rPr lang="ja-JP" altLang="en-US" b="1" dirty="0" smtClean="0"/>
              <a:t>デバイスで歩き回ることができるように作る</a:t>
            </a:r>
            <a:r>
              <a:rPr lang="ja-JP" altLang="en-US" dirty="0" smtClean="0"/>
              <a:t>（今日わかった通り簡単）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「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」の作業が、もっと簡単に、ミスなくできる</a:t>
            </a:r>
            <a:r>
              <a:rPr kumimoji="1" lang="ja-JP" altLang="en-US" b="1" dirty="0" smtClean="0"/>
              <a:t>工夫</a:t>
            </a:r>
            <a:r>
              <a:rPr kumimoji="1" lang="ja-JP" altLang="en-US" dirty="0" smtClean="0"/>
              <a:t>を考えて、その工夫の効果を実験で確かめる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548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（オプション）</a:t>
            </a:r>
            <a:r>
              <a:rPr lang="en-US" altLang="ja-JP" sz="3200" dirty="0" smtClean="0"/>
              <a:t>oculus </a:t>
            </a:r>
            <a:r>
              <a:rPr lang="ja-JP" altLang="en-US" sz="3200" dirty="0" smtClean="0"/>
              <a:t>ソフトウエア開発キットの</a:t>
            </a:r>
            <a:r>
              <a:rPr lang="ja-JP" altLang="en-US" sz="3200" dirty="0"/>
              <a:t>ダウンロード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ja-JP" dirty="0" smtClean="0"/>
              <a:t>Web </a:t>
            </a:r>
            <a:r>
              <a:rPr lang="ja-JP" altLang="en-US" dirty="0" smtClean="0"/>
              <a:t>ページを開く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 https://developer.oculus.com</a:t>
            </a:r>
            <a:r>
              <a:rPr lang="en-US" altLang="ja-JP" dirty="0" smtClean="0"/>
              <a:t>/</a:t>
            </a:r>
          </a:p>
          <a:p>
            <a:pPr marL="0" indent="0">
              <a:buNone/>
            </a:pPr>
            <a:r>
              <a:rPr lang="en-US" altLang="ja-JP" dirty="0" smtClean="0"/>
              <a:t>2.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DOWNLOADS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3.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oculus Platform SDK</a:t>
            </a:r>
            <a:r>
              <a:rPr lang="ja-JP" altLang="en-US" dirty="0" smtClean="0"/>
              <a:t>」を選ぶ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06" y="2380702"/>
            <a:ext cx="5030928" cy="203749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3269688" y="2565006"/>
            <a:ext cx="954860" cy="36414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7" y="4815770"/>
            <a:ext cx="3367087" cy="202128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 bwMode="auto">
          <a:xfrm>
            <a:off x="3619724" y="5570776"/>
            <a:ext cx="691926" cy="24787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04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（オプション） </a:t>
            </a:r>
            <a:r>
              <a:rPr lang="en-US" altLang="ja-JP" sz="3200" dirty="0" smtClean="0"/>
              <a:t>oculus </a:t>
            </a:r>
            <a:r>
              <a:rPr lang="ja-JP" altLang="en-US" sz="3200" dirty="0" smtClean="0"/>
              <a:t>ソフトウエア開発キットの</a:t>
            </a:r>
            <a:r>
              <a:rPr lang="ja-JP" altLang="en-US" sz="3200" dirty="0"/>
              <a:t>ダウンロード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952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4.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oculus </a:t>
            </a:r>
            <a:r>
              <a:rPr lang="en-US" altLang="ja-JP" dirty="0"/>
              <a:t>Platform SDK</a:t>
            </a:r>
            <a:r>
              <a:rPr lang="ja-JP" altLang="en-US" dirty="0"/>
              <a:t>」</a:t>
            </a:r>
            <a:r>
              <a:rPr lang="ja-JP" altLang="en-US" dirty="0" smtClean="0"/>
              <a:t>をダウンロード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5. </a:t>
            </a:r>
            <a:r>
              <a:rPr lang="ja-JP" altLang="en-US" dirty="0" smtClean="0"/>
              <a:t>ファイル </a:t>
            </a:r>
            <a:r>
              <a:rPr lang="en-US" altLang="ja-JP" dirty="0" smtClean="0"/>
              <a:t>OVRPlatformSDK_v1.2.1.zip </a:t>
            </a:r>
            <a:r>
              <a:rPr lang="ja-JP" altLang="en-US" dirty="0" smtClean="0"/>
              <a:t>がダウンロードされる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30" y="1350871"/>
            <a:ext cx="4829446" cy="216821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 bwMode="auto">
          <a:xfrm>
            <a:off x="2602593" y="2784081"/>
            <a:ext cx="407307" cy="33059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3557453" y="3014260"/>
            <a:ext cx="1338397" cy="50482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30" y="4547885"/>
            <a:ext cx="54959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3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60" y="1200488"/>
            <a:ext cx="4016266" cy="24597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（オプション） </a:t>
            </a:r>
            <a:r>
              <a:rPr lang="en-US" altLang="ja-JP" sz="3200" dirty="0" smtClean="0"/>
              <a:t>oculus </a:t>
            </a:r>
            <a:r>
              <a:rPr lang="ja-JP" altLang="en-US" sz="3200" dirty="0" smtClean="0"/>
              <a:t>ソフトウエア開発キットの</a:t>
            </a:r>
            <a:r>
              <a:rPr lang="ja-JP" altLang="en-US" sz="3200" dirty="0"/>
              <a:t>ダウンロード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6. </a:t>
            </a:r>
            <a:r>
              <a:rPr lang="ja-JP" altLang="en-US" dirty="0" smtClean="0"/>
              <a:t>前のページに戻り、「</a:t>
            </a:r>
            <a:r>
              <a:rPr lang="en-US" altLang="ja-JP" dirty="0" smtClean="0"/>
              <a:t>oculus SDK for Windows</a:t>
            </a:r>
            <a:r>
              <a:rPr lang="ja-JP" altLang="en-US" dirty="0" smtClean="0"/>
              <a:t>」を選ぶ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7.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oculus SDK for Windows</a:t>
            </a:r>
            <a:r>
              <a:rPr lang="ja-JP" altLang="en-US" dirty="0" smtClean="0"/>
              <a:t>」を</a:t>
            </a:r>
            <a:r>
              <a:rPr lang="ja-JP" altLang="en-US" dirty="0"/>
              <a:t>ダウンロード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 bwMode="auto">
          <a:xfrm>
            <a:off x="3791174" y="2530489"/>
            <a:ext cx="742726" cy="3079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60" y="4325213"/>
            <a:ext cx="5111640" cy="231174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3419810" y="6156063"/>
            <a:ext cx="1190289" cy="37889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39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8</a:t>
            </a:r>
            <a:r>
              <a:rPr lang="en-US" altLang="ja-JP" dirty="0" smtClean="0"/>
              <a:t>. ovr_sdk_win_1.4.0_public.zip </a:t>
            </a:r>
            <a:r>
              <a:rPr lang="ja-JP" altLang="en-US" dirty="0" smtClean="0"/>
              <a:t>がダウンロードされる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（オプション） </a:t>
            </a:r>
            <a:r>
              <a:rPr lang="en-US" altLang="ja-JP" sz="3200" dirty="0" smtClean="0"/>
              <a:t>oculus </a:t>
            </a:r>
            <a:r>
              <a:rPr lang="ja-JP" altLang="en-US" sz="3200" dirty="0" smtClean="0"/>
              <a:t>ソフトウエア開発キットの</a:t>
            </a:r>
            <a:r>
              <a:rPr lang="ja-JP" altLang="en-US" sz="3200" dirty="0"/>
              <a:t>ダウンロード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585912"/>
            <a:ext cx="54673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10. </a:t>
            </a:r>
            <a:r>
              <a:rPr kumimoji="1" lang="ja-JP" altLang="en-US" dirty="0" smtClean="0"/>
              <a:t>新しい画面が開く（</a:t>
            </a:r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のソフト）が、いったん閉じる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11. C:\Program Files\Oculus\Support\</a:t>
            </a:r>
            <a:r>
              <a:rPr lang="en-US" altLang="ja-JP" dirty="0" err="1" smtClean="0"/>
              <a:t>ocurus</a:t>
            </a:r>
            <a:r>
              <a:rPr lang="en-US" altLang="ja-JP" dirty="0" smtClean="0"/>
              <a:t>-runtime\OVRServer_x64.exe </a:t>
            </a:r>
            <a:r>
              <a:rPr lang="ja-JP" altLang="en-US" dirty="0" smtClean="0"/>
              <a:t>を右クリックして（右クリックメニュ）、「</a:t>
            </a:r>
            <a:r>
              <a:rPr lang="ja-JP" altLang="en-US" b="1" dirty="0" smtClean="0"/>
              <a:t>ショートカットの作成</a:t>
            </a:r>
            <a:r>
              <a:rPr lang="ja-JP" altLang="en-US" dirty="0" smtClean="0"/>
              <a:t>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89" y="2428467"/>
            <a:ext cx="7371411" cy="442953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2359314" y="5772846"/>
            <a:ext cx="1411215" cy="357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94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1195003"/>
            <a:ext cx="10515600" cy="5526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 smtClean="0"/>
              <a:t>12. </a:t>
            </a:r>
            <a:r>
              <a:rPr lang="ja-JP" altLang="en-US" dirty="0" smtClean="0"/>
              <a:t>作成した</a:t>
            </a:r>
            <a:r>
              <a:rPr lang="ja-JP" altLang="en-US" b="1" dirty="0" smtClean="0"/>
              <a:t>ショートカット</a:t>
            </a:r>
            <a:r>
              <a:rPr lang="ja-JP" altLang="en-US" dirty="0" smtClean="0"/>
              <a:t>を</a:t>
            </a:r>
            <a:r>
              <a:rPr lang="ja-JP" altLang="en-US" b="1" dirty="0" smtClean="0"/>
              <a:t>右クリック</a:t>
            </a:r>
            <a:r>
              <a:rPr lang="ja-JP" altLang="en-US" dirty="0" smtClean="0"/>
              <a:t>し（右クリックメニュー）、「プロパティ」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13. </a:t>
            </a:r>
            <a:r>
              <a:rPr kumimoji="1" lang="ja-JP" altLang="en-US" dirty="0" smtClean="0"/>
              <a:t>「</a:t>
            </a:r>
            <a:r>
              <a:rPr kumimoji="1" lang="ja-JP" altLang="en-US" b="1" dirty="0" smtClean="0"/>
              <a:t>互換性</a:t>
            </a:r>
            <a:r>
              <a:rPr kumimoji="1" lang="ja-JP" altLang="en-US" dirty="0" smtClean="0"/>
              <a:t>」タブをクリック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14. </a:t>
            </a:r>
            <a:r>
              <a:rPr kumimoji="1" lang="ja-JP" altLang="en-US" dirty="0" smtClean="0"/>
              <a:t>「</a:t>
            </a:r>
            <a:r>
              <a:rPr lang="ja-JP" altLang="en-US" b="1" dirty="0" smtClean="0"/>
              <a:t>互換性モードでこのプログラムを実行する</a:t>
            </a:r>
            <a:r>
              <a:rPr kumimoji="1" lang="ja-JP" altLang="en-US" dirty="0" smtClean="0"/>
              <a:t>」をチェック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87" y="2730500"/>
            <a:ext cx="4391025" cy="1905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2601985" y="3192173"/>
            <a:ext cx="1068316" cy="33842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787" y="5087182"/>
            <a:ext cx="2932113" cy="177081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 bwMode="auto">
          <a:xfrm>
            <a:off x="1868606" y="6256696"/>
            <a:ext cx="1954094" cy="33842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79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Oculus </a:t>
            </a:r>
            <a:r>
              <a:rPr lang="ja-JP" altLang="en-US" dirty="0"/>
              <a:t>の設定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15. </a:t>
            </a:r>
            <a:r>
              <a:rPr kumimoji="1" lang="ja-JP" altLang="en-US" dirty="0" smtClean="0"/>
              <a:t>「</a:t>
            </a:r>
            <a:r>
              <a:rPr kumimoji="1" lang="ja-JP" altLang="en-US" b="1" dirty="0" smtClean="0"/>
              <a:t>管理者としてこのプログラムを実行する</a:t>
            </a:r>
            <a:r>
              <a:rPr kumimoji="1" lang="ja-JP" altLang="en-US" dirty="0" smtClean="0"/>
              <a:t>」にもチェック。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その後、下の「</a:t>
            </a:r>
            <a:r>
              <a:rPr lang="en-US" altLang="ja-JP" dirty="0" smtClean="0"/>
              <a:t>OK</a:t>
            </a:r>
            <a:r>
              <a:rPr lang="ja-JP" altLang="en-US" smtClean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416175"/>
            <a:ext cx="4305300" cy="43053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2554406" y="6383048"/>
            <a:ext cx="1954094" cy="33842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45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6395" y="323319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手順</a:t>
            </a:r>
            <a:r>
              <a:rPr lang="ja-JP" altLang="en-US" sz="3200" dirty="0" smtClean="0"/>
              <a:t>① </a:t>
            </a:r>
            <a:r>
              <a:rPr lang="en-US" altLang="ja-JP" sz="3200" dirty="0"/>
              <a:t>Oculus Rift Runtime</a:t>
            </a:r>
            <a:r>
              <a:rPr lang="ja-JP" altLang="en-US" sz="3200" dirty="0"/>
              <a:t> インストール用プログラムのダウンロード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3326" y="10801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4. </a:t>
            </a:r>
            <a:r>
              <a:rPr lang="ja-JP" altLang="en-US" dirty="0" smtClean="0"/>
              <a:t>ファイル </a:t>
            </a:r>
            <a:r>
              <a:rPr lang="en-US" altLang="ja-JP" b="1" dirty="0" smtClean="0"/>
              <a:t>OculusSetup.exe</a:t>
            </a:r>
            <a:r>
              <a:rPr lang="en-US" altLang="ja-JP" dirty="0" smtClean="0"/>
              <a:t> </a:t>
            </a:r>
            <a:r>
              <a:rPr lang="ja-JP" altLang="en-US" dirty="0" err="1" smtClean="0"/>
              <a:t>を保</a:t>
            </a:r>
            <a:r>
              <a:rPr lang="ja-JP" altLang="en-US" dirty="0" smtClean="0"/>
              <a:t>存する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21.png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037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8655" y="194253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開発者の </a:t>
            </a:r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ページ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developer.oculus.com</a:t>
            </a:r>
            <a:r>
              <a:rPr lang="en-US" altLang="ja-JP" dirty="0" smtClean="0"/>
              <a:t>/</a:t>
            </a:r>
          </a:p>
          <a:p>
            <a:pPr marL="0" indent="0">
              <a:buNone/>
            </a:pPr>
            <a:r>
              <a:rPr lang="ja-JP" altLang="en-US" dirty="0" smtClean="0"/>
              <a:t>・「</a:t>
            </a:r>
            <a:r>
              <a:rPr lang="en-US" altLang="ja-JP" b="1" dirty="0" smtClean="0"/>
              <a:t>Other Downloads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dirty="0" smtClean="0"/>
              <a:t>「</a:t>
            </a:r>
            <a:r>
              <a:rPr lang="en-US" altLang="ja-JP" dirty="0" smtClean="0"/>
              <a:t>Oculus SDK for Windows</a:t>
            </a:r>
            <a:r>
              <a:rPr lang="ja-JP" altLang="en-US" dirty="0" smtClean="0"/>
              <a:t>」をクリック</a:t>
            </a:r>
            <a:endParaRPr lang="en-US" altLang="ja-JP" dirty="0"/>
          </a:p>
          <a:p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76" y="1754332"/>
            <a:ext cx="4149869" cy="208647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966358" y="2971801"/>
            <a:ext cx="1253837" cy="57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76" y="4270937"/>
            <a:ext cx="5123646" cy="258706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166259" y="5534170"/>
            <a:ext cx="1253837" cy="57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571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8655" y="194253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oculus </a:t>
            </a:r>
            <a:r>
              <a:rPr kumimoji="1" lang="ja-JP" altLang="en-US" dirty="0" smtClean="0"/>
              <a:t>開発者の </a:t>
            </a:r>
            <a:r>
              <a:rPr kumimoji="1" lang="en-US" altLang="ja-JP" dirty="0" smtClean="0"/>
              <a:t>Web </a:t>
            </a:r>
            <a:r>
              <a:rPr kumimoji="1" lang="ja-JP" altLang="en-US" dirty="0" smtClean="0"/>
              <a:t>ページ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developer.oculus.com</a:t>
            </a:r>
            <a:r>
              <a:rPr lang="en-US" altLang="ja-JP" dirty="0" smtClean="0"/>
              <a:t>/</a:t>
            </a:r>
          </a:p>
          <a:p>
            <a:pPr marL="0" indent="0">
              <a:buNone/>
            </a:pPr>
            <a:r>
              <a:rPr lang="ja-JP" altLang="en-US" dirty="0" smtClean="0"/>
              <a:t>・「</a:t>
            </a:r>
            <a:r>
              <a:rPr lang="en-US" altLang="ja-JP" b="1" dirty="0" smtClean="0"/>
              <a:t>Other Downloads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smtClean="0"/>
              <a:t>Runtime </a:t>
            </a:r>
            <a:r>
              <a:rPr lang="ja-JP" altLang="en-US" dirty="0" smtClean="0"/>
              <a:t>をダウンロードしてインストールする</a:t>
            </a:r>
            <a:endParaRPr lang="en-US" altLang="ja-JP" dirty="0" smtClean="0"/>
          </a:p>
          <a:p>
            <a:r>
              <a:rPr lang="ja-JP" altLang="en-US" dirty="0"/>
              <a:t>アカウント</a:t>
            </a:r>
            <a:r>
              <a:rPr lang="ja-JP" altLang="en-US" dirty="0" smtClean="0"/>
              <a:t>を作成</a:t>
            </a:r>
            <a:endParaRPr lang="en-US" altLang="ja-JP" dirty="0" smtClean="0"/>
          </a:p>
          <a:p>
            <a:r>
              <a:rPr lang="ja-JP" altLang="en-US" dirty="0" smtClean="0"/>
              <a:t>サインイン</a:t>
            </a:r>
            <a:endParaRPr lang="en-US" altLang="ja-JP" dirty="0" smtClean="0"/>
          </a:p>
          <a:p>
            <a:r>
              <a:rPr lang="ja-JP" altLang="en-US" dirty="0" smtClean="0"/>
              <a:t>グラフィックスドライバの更新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76" y="885326"/>
            <a:ext cx="4149869" cy="208647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211786" y="2084172"/>
            <a:ext cx="1253837" cy="57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177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6933" y="163079"/>
            <a:ext cx="11773394" cy="6534604"/>
          </a:xfrm>
        </p:spPr>
        <p:txBody>
          <a:bodyPr/>
          <a:lstStyle/>
          <a:p>
            <a:r>
              <a:rPr kumimoji="1" lang="ja-JP" altLang="en-US" b="1" dirty="0" smtClean="0"/>
              <a:t>チェック</a:t>
            </a:r>
            <a:r>
              <a:rPr kumimoji="1" lang="ja-JP" altLang="en-US" dirty="0" smtClean="0"/>
              <a:t>し，</a:t>
            </a:r>
            <a:r>
              <a:rPr lang="ja-JP" altLang="en-US" dirty="0" smtClean="0"/>
              <a:t>「</a:t>
            </a:r>
            <a:r>
              <a:rPr lang="en-US" altLang="ja-JP" b="1" dirty="0" smtClean="0"/>
              <a:t>Download</a:t>
            </a:r>
            <a:r>
              <a:rPr lang="ja-JP" altLang="en-US" dirty="0" smtClean="0"/>
              <a:t>」をクリック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配線</a:t>
            </a:r>
            <a:endParaRPr lang="en-US" altLang="ja-JP" dirty="0" smtClean="0"/>
          </a:p>
          <a:p>
            <a:r>
              <a:rPr lang="ja-JP" altLang="en-US" smtClean="0"/>
              <a:t>パワーオン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94" y="811357"/>
            <a:ext cx="3922568" cy="198060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435059" y="2081151"/>
            <a:ext cx="1253837" cy="57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589933" y="1865058"/>
            <a:ext cx="381372" cy="3675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54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手順② </a:t>
            </a:r>
            <a:r>
              <a:rPr lang="en-US" altLang="ja-JP" sz="3200" dirty="0" smtClean="0"/>
              <a:t>Oculus Rift Runtime </a:t>
            </a:r>
            <a:r>
              <a:rPr lang="ja-JP" altLang="en-US" sz="3200" dirty="0" smtClean="0"/>
              <a:t>のインストール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ファイル </a:t>
            </a:r>
            <a:r>
              <a:rPr lang="en-US" altLang="ja-JP" b="1" dirty="0" err="1" smtClean="0"/>
              <a:t>OculusSetup</a:t>
            </a:r>
            <a:r>
              <a:rPr lang="ja-JP" altLang="en-US" b="1" dirty="0" smtClean="0"/>
              <a:t> </a:t>
            </a:r>
            <a:r>
              <a:rPr lang="ja-JP" altLang="en-US" dirty="0" smtClean="0"/>
              <a:t>を</a:t>
            </a:r>
            <a:r>
              <a:rPr lang="ja-JP" altLang="en-US" dirty="0"/>
              <a:t>起動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22.png</a:t>
            </a:r>
          </a:p>
          <a:p>
            <a:pPr marL="0" indent="0">
              <a:buNone/>
            </a:pPr>
            <a:r>
              <a:rPr lang="ja-JP" altLang="en-US" dirty="0" smtClean="0"/>
              <a:t>次</a:t>
            </a:r>
            <a:r>
              <a:rPr lang="ja-JP" altLang="en-US" dirty="0" smtClean="0"/>
              <a:t>のように操作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23</a:t>
            </a:r>
          </a:p>
          <a:p>
            <a:pPr marL="0" indent="0">
              <a:buNone/>
            </a:pPr>
            <a:r>
              <a:rPr lang="en-US" altLang="ja-JP" dirty="0" smtClean="0"/>
              <a:t>24</a:t>
            </a:r>
          </a:p>
          <a:p>
            <a:pPr marL="0" indent="0">
              <a:buNone/>
            </a:pPr>
            <a:r>
              <a:rPr lang="en-US" altLang="ja-JP" dirty="0" smtClean="0"/>
              <a:t>25</a:t>
            </a:r>
          </a:p>
          <a:p>
            <a:pPr marL="0" indent="0">
              <a:buNone/>
            </a:pPr>
            <a:r>
              <a:rPr lang="en-US" altLang="ja-JP" dirty="0" smtClean="0"/>
              <a:t>26</a:t>
            </a:r>
          </a:p>
          <a:p>
            <a:pPr marL="0" indent="0">
              <a:buNone/>
            </a:pPr>
            <a:r>
              <a:rPr lang="en-US" altLang="ja-JP" dirty="0" smtClean="0"/>
              <a:t>27</a:t>
            </a:r>
          </a:p>
          <a:p>
            <a:pPr marL="0" indent="0">
              <a:buNone/>
            </a:pPr>
            <a:r>
              <a:rPr lang="en-US" altLang="ja-JP" dirty="0" smtClean="0"/>
              <a:t>28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82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67" y="177663"/>
            <a:ext cx="10515600" cy="612337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手順③ </a:t>
            </a:r>
            <a:r>
              <a:rPr lang="en-US" altLang="ja-JP" sz="3200" dirty="0" smtClean="0"/>
              <a:t>Oculus </a:t>
            </a:r>
            <a:r>
              <a:rPr lang="ja-JP" altLang="en-US" sz="3200" dirty="0" smtClean="0"/>
              <a:t>のアカウント申請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5234" y="853619"/>
            <a:ext cx="10008755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ja-JP" altLang="en-US" dirty="0" smtClean="0"/>
              <a:t>「</a:t>
            </a:r>
            <a:r>
              <a:rPr lang="ja-JP" altLang="en-US" b="1" dirty="0" smtClean="0"/>
              <a:t>手順②</a:t>
            </a:r>
            <a:r>
              <a:rPr lang="ja-JP" altLang="en-US" dirty="0" smtClean="0"/>
              <a:t>」での</a:t>
            </a:r>
            <a:r>
              <a:rPr lang="ja-JP" altLang="en-US" b="1" dirty="0" smtClean="0"/>
              <a:t>インストールが終わる</a:t>
            </a:r>
            <a:r>
              <a:rPr lang="ja-JP" altLang="en-US" dirty="0" smtClean="0"/>
              <a:t>と、</a:t>
            </a:r>
            <a:r>
              <a:rPr lang="en-US" altLang="ja-JP" dirty="0" smtClean="0"/>
              <a:t>Oculus </a:t>
            </a:r>
            <a:r>
              <a:rPr lang="ja-JP" altLang="en-US" dirty="0" smtClean="0"/>
              <a:t>設定用のツールが自動で起動し、次の画面が自動で現れる。</a:t>
            </a:r>
            <a:r>
              <a:rPr lang="ja-JP" altLang="en-US" dirty="0"/>
              <a:t>　</a:t>
            </a:r>
            <a:r>
              <a:rPr lang="ja-JP" altLang="en-US" dirty="0" smtClean="0"/>
              <a:t>アカウントを新規作成したいので「</a:t>
            </a:r>
            <a:r>
              <a:rPr lang="en-US" altLang="ja-JP" b="1" dirty="0" smtClean="0"/>
              <a:t>Create </a:t>
            </a:r>
            <a:r>
              <a:rPr lang="en-US" altLang="ja-JP" b="1" dirty="0" smtClean="0"/>
              <a:t>Oculus Account</a:t>
            </a:r>
            <a:r>
              <a:rPr lang="ja-JP" altLang="en-US" dirty="0" smtClean="0"/>
              <a:t>」を</a:t>
            </a:r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29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63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次の情報を決めておく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448234"/>
              </p:ext>
            </p:extLst>
          </p:nvPr>
        </p:nvGraphicFramePr>
        <p:xfrm>
          <a:off x="365125" y="1195388"/>
          <a:ext cx="10515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6453795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6174823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07729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項目（日本語）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項目（英語）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400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/>
                        <a:t>ユーザ名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/>
                        <a:t>Username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好きな英文字列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66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/>
                        <a:t>名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/>
                        <a:t>First name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姓名の「名」をローマ字で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96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/>
                        <a:t>姓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/>
                        <a:t>Last name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 smtClean="0"/>
                        <a:t>姓名の「姓」をローマ字で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53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/>
                        <a:t>電子メールアドレス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/>
                        <a:t>E-mail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380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800" b="1" dirty="0" smtClean="0"/>
                        <a:t>パスワード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/>
                        <a:t>Password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 smtClean="0"/>
                        <a:t>英文字で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63783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117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chemeClr val="accent6">
                <a:lumMod val="75000"/>
              </a:schemeClr>
            </a:solidFill>
            <a:effectLst/>
            <a:latin typeface="Lucida Console" panose="020B0609040504020204" pitchFamily="49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1712</Words>
  <Application>Microsoft Office PowerPoint</Application>
  <PresentationFormat>ワイド画面</PresentationFormat>
  <Paragraphs>410</Paragraphs>
  <Slides>62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69" baseType="lpstr">
      <vt:lpstr>ＭＳ Ｐゴシック</vt:lpstr>
      <vt:lpstr>メイリオ</vt:lpstr>
      <vt:lpstr>Arial</vt:lpstr>
      <vt:lpstr>Calibri</vt:lpstr>
      <vt:lpstr>Lucida Console</vt:lpstr>
      <vt:lpstr>Segoe UI</vt:lpstr>
      <vt:lpstr>Office テーマ</vt:lpstr>
      <vt:lpstr>Oculus を使ってみる</vt:lpstr>
      <vt:lpstr>この資料で説明していること</vt:lpstr>
      <vt:lpstr>資料目次</vt:lpstr>
      <vt:lpstr>事前準備</vt:lpstr>
      <vt:lpstr>手順① Oculus Rift Runtime インストール用プログラムのダウンロード</vt:lpstr>
      <vt:lpstr>手順① Oculus Rift Runtime インストール用プログラムのダウンロード</vt:lpstr>
      <vt:lpstr>手順② Oculus Rift Runtime のインストール</vt:lpstr>
      <vt:lpstr>手順③ Oculus のアカウント申請</vt:lpstr>
      <vt:lpstr>次の情報を決めておく</vt:lpstr>
      <vt:lpstr>手順③ Oculus のアカウント申請</vt:lpstr>
      <vt:lpstr>手順③ Oculus のアカウント申請</vt:lpstr>
      <vt:lpstr>手順③ Oculus のアカウント申請</vt:lpstr>
      <vt:lpstr>手順③ Oculus のアカウント申請</vt:lpstr>
      <vt:lpstr>手順③ Oculus のアカウント申請</vt:lpstr>
      <vt:lpstr>手順④ Oculus の設定</vt:lpstr>
      <vt:lpstr>手順④ Oculus の設定</vt:lpstr>
      <vt:lpstr>手順④ Oculus の設定</vt:lpstr>
      <vt:lpstr>手順④ Oculus の設定</vt:lpstr>
      <vt:lpstr>手順④ Oculus の設定</vt:lpstr>
      <vt:lpstr>PowerPoint プレゼンテーション</vt:lpstr>
      <vt:lpstr>PowerPoint プレゼンテーション</vt:lpstr>
      <vt:lpstr>手順④ Oculus の設定</vt:lpstr>
      <vt:lpstr>手順④ Oculus の設定</vt:lpstr>
      <vt:lpstr>手順④ Oculus の設定</vt:lpstr>
      <vt:lpstr>手順④ Oculus の設定</vt:lpstr>
      <vt:lpstr>手順④ Oculus の設定</vt:lpstr>
      <vt:lpstr>手順④ Oculus の設定</vt:lpstr>
      <vt:lpstr>手順⑤ Oculus アプリをダウンロードして動かしてみる</vt:lpstr>
      <vt:lpstr>手順⑤ Oculus アプリをダウンロードして動かしてみる</vt:lpstr>
      <vt:lpstr>手順⑤ Oculus アプリをダウンロードして動かしてみる</vt:lpstr>
      <vt:lpstr>手順⑤ Oculus アプリをダウンロードして動かしてみる</vt:lpstr>
      <vt:lpstr>手順⑤ Oculus アプリをダウンロードして動かしてみる</vt:lpstr>
      <vt:lpstr>インストール済みのアプリを起動したいとき</vt:lpstr>
      <vt:lpstr>Oculus Rift 用の パノラマ画像コンテンツ</vt:lpstr>
      <vt:lpstr>VR体験</vt:lpstr>
      <vt:lpstr>Web ブラウザ Firefox のベータ版（Nighty版）</vt:lpstr>
      <vt:lpstr>Web ブラウザ Firefox のベータ版（Nighty版）のインストール ①</vt:lpstr>
      <vt:lpstr>Web ブラウザ Firefox のベータ版（Nighty版）のインストール ②</vt:lpstr>
      <vt:lpstr>Web ブラウザ Firefox のベータ版（Nighty版）の設定 ①</vt:lpstr>
      <vt:lpstr>Web ブラウザ Firefox のベータ版（Nighty版）の設定 ②</vt:lpstr>
      <vt:lpstr>Oculus側の設定</vt:lpstr>
      <vt:lpstr>A-FRAME の準備</vt:lpstr>
      <vt:lpstr>PowerPoint プレゼンテーション</vt:lpstr>
      <vt:lpstr>PowerPoint プレゼンテーション</vt:lpstr>
      <vt:lpstr>VRコンテンツ</vt:lpstr>
      <vt:lpstr>Oculus Rift を用いた パノラマ画像の表示法</vt:lpstr>
      <vt:lpstr>遠景（背景）の制作</vt:lpstr>
      <vt:lpstr>遠景（背景）の制作</vt:lpstr>
      <vt:lpstr>パノラマ画像を準備</vt:lpstr>
      <vt:lpstr>リコー THETA の場合には「天頂補正書き出し」という操作が、画像ごとに必要</vt:lpstr>
      <vt:lpstr>PowerPoint プレゼンテーション</vt:lpstr>
      <vt:lpstr>研究サブテーマ例</vt:lpstr>
      <vt:lpstr>（オプション）oculus ソフトウエア開発キットのダウンロード</vt:lpstr>
      <vt:lpstr>（オプション） oculus ソフトウエア開発キットのダウンロード</vt:lpstr>
      <vt:lpstr>（オプション） oculus ソフトウエア開発キットのダウンロード</vt:lpstr>
      <vt:lpstr>（オプション） oculus ソフトウエア開発キットのダウンロード</vt:lpstr>
      <vt:lpstr>Oculus の設定</vt:lpstr>
      <vt:lpstr>Oculus の設定</vt:lpstr>
      <vt:lpstr>Oculus の設定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VMWare Workstation Player  のインストール</dc:title>
  <dc:creator>kunihiko kaneko</dc:creator>
  <cp:lastModifiedBy>金子　邦彦</cp:lastModifiedBy>
  <cp:revision>520</cp:revision>
  <cp:lastPrinted>2016-06-22T03:12:30Z</cp:lastPrinted>
  <dcterms:created xsi:type="dcterms:W3CDTF">2015-11-11T04:54:48Z</dcterms:created>
  <dcterms:modified xsi:type="dcterms:W3CDTF">2017-09-28T07:06:26Z</dcterms:modified>
</cp:coreProperties>
</file>