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1037" r:id="rId3"/>
    <p:sldId id="487" r:id="rId4"/>
    <p:sldId id="485" r:id="rId5"/>
    <p:sldId id="95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8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917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23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185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39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2182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kkaneko.jp/pro/colab/index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conda.com/" TargetMode="External"/><Relationship Id="rId2" Type="http://schemas.openxmlformats.org/officeDocument/2006/relationships/hyperlink" Target="http://docs.continuum.io/anaconda/eula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kunihikokaneko.com/dblab/linuxsoft/anaconda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colab/index.html" TargetMode="External"/><Relationship Id="rId2" Type="http://schemas.openxmlformats.org/officeDocument/2006/relationships/hyperlink" Target="https://www.kkaneko.jp/pro/python/googlecolab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kaneko.jp/cc/tools/index.html" TargetMode="External"/><Relationship Id="rId5" Type="http://schemas.openxmlformats.org/officeDocument/2006/relationships/hyperlink" Target="https://www.kkaneko.jp/cc/po/index.html" TargetMode="External"/><Relationship Id="rId4" Type="http://schemas.openxmlformats.org/officeDocument/2006/relationships/hyperlink" Target="https://www.kkaneko.jp/cc/pf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2557" y="1122363"/>
            <a:ext cx="8657863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pp-7. Anaconda </a:t>
            </a:r>
            <a:r>
              <a:rPr lang="ja-JP" altLang="en-US" dirty="0"/>
              <a:t>のインストール</a:t>
            </a:r>
            <a:br>
              <a:rPr lang="en-US" altLang="ja-JP" dirty="0"/>
            </a:br>
            <a:r>
              <a:rPr lang="ja-JP" altLang="en-US" dirty="0"/>
              <a:t>（</a:t>
            </a:r>
            <a:r>
              <a:rPr lang="en-US" altLang="ja-JP" dirty="0"/>
              <a:t>Ubuntu </a:t>
            </a:r>
            <a:r>
              <a:rPr lang="ja-JP" altLang="en-US"/>
              <a:t>上）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854702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Python </a:t>
            </a:r>
            <a:r>
              <a:rPr lang="ja-JP" altLang="en-US" dirty="0"/>
              <a:t>の基本）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</a:t>
            </a:r>
            <a:r>
              <a:rPr lang="en-US" altLang="ja-JP">
                <a:hlinkClick r:id="rId5"/>
              </a:rPr>
              <a:t>jp/pro/</a:t>
            </a:r>
            <a:r>
              <a:rPr lang="en-US" altLang="ja-JP" dirty="0">
                <a:hlinkClick r:id="rId5"/>
              </a:rPr>
              <a:t>colab/index</a:t>
            </a:r>
            <a:r>
              <a:rPr lang="en-US" altLang="ja-JP">
                <a:hlinkClick r:id="rId5"/>
              </a:rPr>
              <a:t>.html</a:t>
            </a:r>
            <a:endParaRPr lang="en-US" altLang="ja-JP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7714026" cy="686252"/>
          </a:xfrm>
        </p:spPr>
        <p:txBody>
          <a:bodyPr>
            <a:normAutofit fontScale="90000"/>
          </a:bodyPr>
          <a:lstStyle/>
          <a:p>
            <a:r>
              <a:rPr lang="en-US" altLang="ja-JP" b="1" dirty="0"/>
              <a:t>pp-7. Anaconda</a:t>
            </a:r>
            <a:r>
              <a:rPr kumimoji="1" lang="en-US" altLang="ja-JP" b="1" dirty="0"/>
              <a:t> </a:t>
            </a:r>
            <a:r>
              <a:rPr lang="ja-JP" altLang="en-US" b="1" dirty="0"/>
              <a:t>を </a:t>
            </a:r>
            <a:r>
              <a:rPr lang="en-US" altLang="ja-JP" b="1" dirty="0"/>
              <a:t>Ubuntu </a:t>
            </a:r>
            <a:r>
              <a:rPr lang="ja-JP" altLang="en-US" b="1" dirty="0"/>
              <a:t>マシンに</a:t>
            </a:r>
            <a:r>
              <a:rPr kumimoji="1" lang="ja-JP" altLang="en-US" b="1" dirty="0"/>
              <a:t>インストール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099" y="1057704"/>
            <a:ext cx="7886700" cy="3452304"/>
          </a:xfrm>
        </p:spPr>
        <p:txBody>
          <a:bodyPr>
            <a:normAutofit/>
          </a:bodyPr>
          <a:lstStyle/>
          <a:p>
            <a:r>
              <a:rPr kumimoji="1" lang="en-US" altLang="ja-JP" sz="2400" b="1" dirty="0"/>
              <a:t>Anaconda </a:t>
            </a:r>
            <a:r>
              <a:rPr kumimoji="1" lang="ja-JP" altLang="en-US" sz="2400" b="1" dirty="0"/>
              <a:t>の利用条件</a:t>
            </a:r>
            <a:endParaRPr kumimoji="1" lang="en-US" altLang="ja-JP" sz="2400" b="1" dirty="0"/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lang="en-US" altLang="ja-JP" sz="2400" dirty="0">
                <a:hlinkClick r:id="rId2"/>
              </a:rPr>
              <a:t>http://docs.continuum.io/anaconda/eula/</a:t>
            </a:r>
            <a:endParaRPr lang="en-US" altLang="ja-JP" sz="2400" dirty="0"/>
          </a:p>
          <a:p>
            <a:pPr marL="0" indent="0">
              <a:buNone/>
            </a:pPr>
            <a:r>
              <a:rPr lang="en-US" altLang="ja-JP" sz="2400" dirty="0"/>
              <a:t>	</a:t>
            </a:r>
            <a:r>
              <a:rPr lang="ja-JP" altLang="en-US" sz="2400" dirty="0"/>
              <a:t>修正 </a:t>
            </a:r>
            <a:r>
              <a:rPr lang="en-US" altLang="ja-JP" sz="2400" dirty="0"/>
              <a:t>BSD </a:t>
            </a:r>
            <a:r>
              <a:rPr lang="ja-JP" altLang="en-US" sz="2400" dirty="0"/>
              <a:t>ライセンス</a:t>
            </a:r>
            <a:endParaRPr lang="en-US" altLang="ja-JP" sz="2400" dirty="0"/>
          </a:p>
          <a:p>
            <a:pPr marL="0" indent="0">
              <a:buNone/>
            </a:pPr>
            <a:r>
              <a:rPr lang="ja-JP" altLang="en-US" sz="2400" dirty="0"/>
              <a:t>　　　（各自で必ず確認すること）</a:t>
            </a:r>
            <a:endParaRPr kumimoji="1" lang="en-US" altLang="ja-JP" sz="2400" dirty="0"/>
          </a:p>
          <a:p>
            <a:r>
              <a:rPr lang="en-US" altLang="ja-JP" sz="2400" b="1" dirty="0"/>
              <a:t>Anaconda </a:t>
            </a:r>
            <a:r>
              <a:rPr lang="ja-JP" altLang="en-US" sz="2400" b="1" dirty="0"/>
              <a:t>の入手</a:t>
            </a:r>
            <a:endParaRPr lang="en-US" altLang="ja-JP" sz="2400" b="1" dirty="0"/>
          </a:p>
          <a:p>
            <a:pPr marL="0" indent="0">
              <a:buNone/>
            </a:pPr>
            <a:r>
              <a:rPr lang="en-US" altLang="ja-JP" sz="2400" b="1" dirty="0"/>
              <a:t>	</a:t>
            </a:r>
            <a:r>
              <a:rPr lang="en-US" altLang="ja-JP" sz="2400" b="1" dirty="0">
                <a:hlinkClick r:id="rId3"/>
              </a:rPr>
              <a:t>https://www.anaconda.com/</a:t>
            </a:r>
            <a:endParaRPr lang="en-US" altLang="ja-JP" sz="2400" b="1" dirty="0"/>
          </a:p>
          <a:p>
            <a:pPr marL="0" indent="0">
              <a:buNone/>
            </a:pPr>
            <a:r>
              <a:rPr lang="en-US" altLang="ja-JP" sz="2400" dirty="0"/>
              <a:t>	Anaconda </a:t>
            </a:r>
            <a:r>
              <a:rPr lang="ja-JP" altLang="en-US" sz="2400" dirty="0"/>
              <a:t>のサイトからダウンロード</a:t>
            </a:r>
            <a:endParaRPr lang="en-US" altLang="ja-JP" sz="2400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C40A-098F-4B41-AF0E-C999D93048D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4944" y="4706432"/>
            <a:ext cx="841692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「パソコン実習」の資料を準備しています</a:t>
            </a:r>
            <a:endParaRPr kumimoji="1" lang="en-US" altLang="ja-JP" sz="2400" dirty="0"/>
          </a:p>
          <a:p>
            <a:r>
              <a:rPr kumimoji="1" lang="en-US" altLang="ja-JP" sz="2400" dirty="0">
                <a:hlinkClick r:id="rId4"/>
              </a:rPr>
              <a:t>https://www.kunihikokaneko.com/dblab/linuxsoft/anaconda.html</a:t>
            </a:r>
            <a:endParaRPr kumimoji="1" lang="en-US" altLang="ja-JP" sz="2400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1077171" y="5755097"/>
            <a:ext cx="7292466" cy="966379"/>
            <a:chOff x="1330534" y="5524728"/>
            <a:chExt cx="7292466" cy="966379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1330534" y="5524728"/>
              <a:ext cx="7292466" cy="966379"/>
              <a:chOff x="1330534" y="5524728"/>
              <a:chExt cx="7292466" cy="966379"/>
            </a:xfrm>
          </p:grpSpPr>
          <p:sp>
            <p:nvSpPr>
              <p:cNvPr id="15" name="正方形/長方形 14"/>
              <p:cNvSpPr/>
              <p:nvPr/>
            </p:nvSpPr>
            <p:spPr>
              <a:xfrm>
                <a:off x="1330534" y="5524728"/>
                <a:ext cx="7292466" cy="96637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6" name="正方形/長方形 15"/>
              <p:cNvSpPr/>
              <p:nvPr/>
            </p:nvSpPr>
            <p:spPr>
              <a:xfrm>
                <a:off x="3478578" y="5660110"/>
                <a:ext cx="5144422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dirty="0"/>
                  <a:t>Python </a:t>
                </a:r>
                <a:r>
                  <a:rPr lang="ja-JP" altLang="en-US" sz="2400" dirty="0"/>
                  <a:t>を演習と実践で学ぶシリーズ</a:t>
                </a:r>
                <a:endParaRPr lang="en-US" altLang="ja-JP" sz="2400" dirty="0"/>
              </a:p>
              <a:p>
                <a:pPr algn="ctr"/>
                <a:r>
                  <a:rPr lang="ja-JP" altLang="en-US" sz="2400" dirty="0"/>
                  <a:t>金子邦彦</a:t>
                </a:r>
              </a:p>
            </p:txBody>
          </p:sp>
        </p:grpSp>
        <p:pic>
          <p:nvPicPr>
            <p:cNvPr id="14" name="Picture 2" descr="https://mirrors.creativecommons.org/presskit/buttons/88x31/png/by-nc-sa.eu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5317" y="5757092"/>
              <a:ext cx="1433790" cy="5016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29044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C40A-098F-4B41-AF0E-C999D93048D2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6582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34986-D45B-4CDB-BE82-8C4998464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関連資料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1DE0C9-830C-4DC0-BB92-703530C92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691498"/>
            <a:ext cx="8461208" cy="5333166"/>
          </a:xfrm>
        </p:spPr>
        <p:txBody>
          <a:bodyPr>
            <a:noAutofit/>
          </a:bodyPr>
          <a:lstStyle/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まとめページ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2"/>
              </a:rPr>
              <a:t>https://www.kkaneko.jp/pro/python/googlecolab.html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の基本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Google </a:t>
            </a:r>
            <a:r>
              <a:rPr lang="en-US" altLang="ja-JP" sz="2000" dirty="0" err="1"/>
              <a:t>Colaboratory</a:t>
            </a:r>
            <a:r>
              <a:rPr lang="ja-JP" altLang="en-US" sz="2000" dirty="0"/>
              <a:t>，</a:t>
            </a:r>
            <a:r>
              <a:rPr lang="en-US" altLang="ja-JP" sz="2000" dirty="0"/>
              <a:t>Paiza.IO </a:t>
            </a:r>
            <a:r>
              <a:rPr lang="ja-JP" altLang="en-US" sz="2000" dirty="0"/>
              <a:t>を使用．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3"/>
              </a:rPr>
              <a:t>https://www.kkaneko.jp/cc/colab/index.html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入門（全６回）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Google </a:t>
            </a:r>
            <a:r>
              <a:rPr lang="en-US" altLang="ja-JP" sz="2000" dirty="0" err="1"/>
              <a:t>Colaboratory</a:t>
            </a:r>
            <a:r>
              <a:rPr lang="ja-JP" altLang="en-US" sz="2000" dirty="0"/>
              <a:t>を使用．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>
                <a:hlinkClick r:id="rId4"/>
              </a:rPr>
              <a:t>https://www.kkaneko.jp/cc/pf/index.html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プログラミング演習（全９回）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Python Tutor, </a:t>
            </a:r>
            <a:r>
              <a:rPr lang="en-US" altLang="ja-JP" sz="2000" dirty="0" err="1"/>
              <a:t>VisuAlgo</a:t>
            </a:r>
            <a:r>
              <a:rPr lang="en-US" altLang="ja-JP" sz="2000" dirty="0"/>
              <a:t> </a:t>
            </a:r>
            <a:r>
              <a:rPr lang="ja-JP" altLang="en-US" sz="2000" dirty="0"/>
              <a:t>を使用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>
                <a:hlinkClick r:id="rId5"/>
              </a:rPr>
              <a:t>https://www.kkaneko.jp/cc/po/index.html</a:t>
            </a:r>
            <a:endParaRPr lang="en-US" altLang="ja-JP" sz="2000" dirty="0"/>
          </a:p>
          <a:p>
            <a:r>
              <a:rPr lang="ja-JP" altLang="en-US" sz="2000" b="1" dirty="0"/>
              <a:t>さまざまな </a:t>
            </a:r>
            <a:r>
              <a:rPr lang="en-US" altLang="ja-JP" sz="2000" b="1" dirty="0"/>
              <a:t>Windows </a:t>
            </a:r>
            <a:r>
              <a:rPr lang="ja-JP" altLang="en-US" sz="2000" b="1" dirty="0"/>
              <a:t>アプリケーションのインストールと設定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6"/>
              </a:rPr>
              <a:t>https://www.kkaneko.jp/cc/tools/index.html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7942EC-4696-4A8A-9FA2-4B1323E8D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863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251</Words>
  <Application>Microsoft Office PowerPoint</Application>
  <PresentationFormat>画面に合わせる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Arial</vt:lpstr>
      <vt:lpstr>Calibri</vt:lpstr>
      <vt:lpstr>Segoe UI</vt:lpstr>
      <vt:lpstr>Office テーマ</vt:lpstr>
      <vt:lpstr>1_Office テーマ</vt:lpstr>
      <vt:lpstr>pp-7. Anaconda のインストール （Ubuntu 上） </vt:lpstr>
      <vt:lpstr>pp-7. Anaconda を Ubuntu マシンにインストール</vt:lpstr>
      <vt:lpstr>PowerPoint プレゼンテーション</vt:lpstr>
      <vt:lpstr>関連資料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pp-7. Anaconda を Ubuntu マシンにインストール</dc:title>
  <dc:creator>金子　邦彦</dc:creator>
  <cp:lastModifiedBy>金子　邦彦</cp:lastModifiedBy>
  <cp:revision>75</cp:revision>
  <dcterms:created xsi:type="dcterms:W3CDTF">2018-05-08T02:37:35Z</dcterms:created>
  <dcterms:modified xsi:type="dcterms:W3CDTF">2023-12-27T03:11:08Z</dcterms:modified>
</cp:coreProperties>
</file>