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7"/>
  </p:notesMasterIdLst>
  <p:sldIdLst>
    <p:sldId id="1037" r:id="rId3"/>
    <p:sldId id="487" r:id="rId4"/>
    <p:sldId id="485" r:id="rId5"/>
    <p:sldId id="95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601" autoAdjust="0"/>
    <p:restoredTop sz="94660"/>
  </p:normalViewPr>
  <p:slideViewPr>
    <p:cSldViewPr snapToGrid="0">
      <p:cViewPr varScale="1">
        <p:scale>
          <a:sx n="62" d="100"/>
          <a:sy n="62" d="100"/>
        </p:scale>
        <p:origin x="908" y="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8CCE8-F124-4E38-8021-73C3736673B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21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A2CDA3-6006-4FF8-8295-72AFA69FA95E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9521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39172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82371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01857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5394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8297C-6E44-48D7-9823-EA6FF40F972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85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0CCA01-312F-4205-B554-FBADE0633E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698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A5FB9-5BA3-4E80-A4F1-888B97453D4D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87516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EA69A-4707-4D61-92AB-2A1682BD1357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1298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642792-6756-4051-9F94-0D6FAA564538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260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F4E1-74CB-4767-940E-415E66CE3E19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6351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32725" y="13240"/>
            <a:ext cx="1304925" cy="1225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Segoe UI" panose="020B0502040204020203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2023/12/27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32182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hyperlink" Target="https://www.kkaneko.jp/pro/colab/index.html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naconda.com/" TargetMode="External"/><Relationship Id="rId2" Type="http://schemas.openxmlformats.org/officeDocument/2006/relationships/hyperlink" Target="http://docs.continuum.io/anaconda/eula/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www.kunihikokaneko.com/dblab/linuxsoft/anaconda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cc/colab/index.html" TargetMode="External"/><Relationship Id="rId2" Type="http://schemas.openxmlformats.org/officeDocument/2006/relationships/hyperlink" Target="https://www.kkaneko.jp/pro/python/googlecolab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kkaneko.jp/cc/tools/index.html" TargetMode="External"/><Relationship Id="rId5" Type="http://schemas.openxmlformats.org/officeDocument/2006/relationships/hyperlink" Target="https://www.kkaneko.jp/cc/po/index.html" TargetMode="External"/><Relationship Id="rId4" Type="http://schemas.openxmlformats.org/officeDocument/2006/relationships/hyperlink" Target="https://www.kkaneko.jp/cc/pf/index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02557" y="1122363"/>
            <a:ext cx="8657863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pp-7. Anaconda </a:t>
            </a:r>
            <a:r>
              <a:rPr lang="ja-JP" altLang="en-US" dirty="0"/>
              <a:t>のインストール</a:t>
            </a:r>
            <a:br>
              <a:rPr lang="en-US" altLang="ja-JP" dirty="0"/>
            </a:br>
            <a:r>
              <a:rPr lang="ja-JP" altLang="en-US" dirty="0"/>
              <a:t>（</a:t>
            </a:r>
            <a:r>
              <a:rPr lang="en-US" altLang="ja-JP" dirty="0"/>
              <a:t>Ubuntu </a:t>
            </a:r>
            <a:r>
              <a:rPr lang="ja-JP" altLang="en-US"/>
              <a:t>上）</a:t>
            </a:r>
            <a:br>
              <a:rPr lang="en-US" altLang="ja-JP" dirty="0"/>
            </a:br>
            <a:endParaRPr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5940FB6-D91C-4C45-82A6-6C3F63B50793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ja-JP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5105" y="5854702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  <p:sp>
        <p:nvSpPr>
          <p:cNvPr id="8" name="字幕 7">
            <a:extLst>
              <a:ext uri="{FF2B5EF4-FFF2-40B4-BE49-F238E27FC236}">
                <a16:creationId xmlns:a16="http://schemas.microsoft.com/office/drawing/2014/main" id="{E246CD48-9EDC-44F7-8CDD-2B1DAA1CE2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0157" y="3301658"/>
            <a:ext cx="8266421" cy="1506085"/>
          </a:xfrm>
        </p:spPr>
        <p:txBody>
          <a:bodyPr>
            <a:norm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の基本）</a:t>
            </a:r>
          </a:p>
          <a:p>
            <a:r>
              <a:rPr lang="en-US" altLang="ja-JP" dirty="0"/>
              <a:t>URL: </a:t>
            </a:r>
            <a:r>
              <a:rPr lang="en-US" altLang="ja-JP" dirty="0">
                <a:hlinkClick r:id="rId5"/>
              </a:rPr>
              <a:t>https://www.kkaneko.</a:t>
            </a:r>
            <a:r>
              <a:rPr lang="en-US" altLang="ja-JP">
                <a:hlinkClick r:id="rId5"/>
              </a:rPr>
              <a:t>jp/pro/</a:t>
            </a:r>
            <a:r>
              <a:rPr lang="en-US" altLang="ja-JP" dirty="0">
                <a:hlinkClick r:id="rId5"/>
              </a:rPr>
              <a:t>colab/index</a:t>
            </a:r>
            <a:r>
              <a:rPr lang="en-US" altLang="ja-JP">
                <a:hlinkClick r:id="rId5"/>
              </a:rPr>
              <a:t>.html</a:t>
            </a:r>
            <a:endParaRPr lang="en-US" altLang="ja-JP"/>
          </a:p>
          <a:p>
            <a:endParaRPr lang="en-US" altLang="ja-JP" dirty="0"/>
          </a:p>
          <a:p>
            <a:endParaRPr lang="en-US" altLang="ja-JP" dirty="0"/>
          </a:p>
          <a:p>
            <a:endParaRPr lang="en-US" altLang="ja-JP" sz="2400" dirty="0">
              <a:latin typeface="Arial" panose="020B0604020202020204" pitchFamily="34" charset="0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0952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7714026" cy="686252"/>
          </a:xfrm>
        </p:spPr>
        <p:txBody>
          <a:bodyPr>
            <a:normAutofit fontScale="90000"/>
          </a:bodyPr>
          <a:lstStyle/>
          <a:p>
            <a:r>
              <a:rPr lang="en-US" altLang="ja-JP" b="1" dirty="0"/>
              <a:t>pp-7. Anaconda</a:t>
            </a:r>
            <a:r>
              <a:rPr kumimoji="1" lang="en-US" altLang="ja-JP" b="1" dirty="0"/>
              <a:t> </a:t>
            </a:r>
            <a:r>
              <a:rPr lang="ja-JP" altLang="en-US" b="1" dirty="0"/>
              <a:t>を </a:t>
            </a:r>
            <a:r>
              <a:rPr lang="en-US" altLang="ja-JP" b="1" dirty="0"/>
              <a:t>Ubuntu </a:t>
            </a:r>
            <a:r>
              <a:rPr lang="ja-JP" altLang="en-US" b="1" dirty="0"/>
              <a:t>マシンに</a:t>
            </a:r>
            <a:r>
              <a:rPr kumimoji="1" lang="ja-JP" altLang="en-US" b="1" dirty="0"/>
              <a:t>インストール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09099" y="1057704"/>
            <a:ext cx="7886700" cy="3452304"/>
          </a:xfrm>
        </p:spPr>
        <p:txBody>
          <a:bodyPr>
            <a:normAutofit/>
          </a:bodyPr>
          <a:lstStyle/>
          <a:p>
            <a:r>
              <a:rPr kumimoji="1" lang="en-US" altLang="ja-JP" sz="2400" b="1" dirty="0"/>
              <a:t>Anaconda </a:t>
            </a:r>
            <a:r>
              <a:rPr kumimoji="1" lang="ja-JP" altLang="en-US" sz="2400" b="1" dirty="0"/>
              <a:t>の利用条件</a:t>
            </a:r>
            <a:endParaRPr kumimoji="1" lang="en-US" altLang="ja-JP" sz="2400" b="1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en-US" altLang="ja-JP" sz="2400" dirty="0">
                <a:hlinkClick r:id="rId2"/>
              </a:rPr>
              <a:t>http://docs.continuum.io/anaconda/eula/</a:t>
            </a:r>
            <a:endParaRPr lang="en-US" altLang="ja-JP" sz="2400" dirty="0"/>
          </a:p>
          <a:p>
            <a:pPr marL="0" indent="0">
              <a:buNone/>
            </a:pPr>
            <a:r>
              <a:rPr lang="en-US" altLang="ja-JP" sz="2400" dirty="0"/>
              <a:t>	</a:t>
            </a:r>
            <a:r>
              <a:rPr lang="ja-JP" altLang="en-US" sz="2400" dirty="0"/>
              <a:t>修正 </a:t>
            </a:r>
            <a:r>
              <a:rPr lang="en-US" altLang="ja-JP" sz="2400" dirty="0"/>
              <a:t>BSD </a:t>
            </a:r>
            <a:r>
              <a:rPr lang="ja-JP" altLang="en-US" sz="2400" dirty="0"/>
              <a:t>ライセンス</a:t>
            </a:r>
            <a:endParaRPr lang="en-US" altLang="ja-JP" sz="2400" dirty="0"/>
          </a:p>
          <a:p>
            <a:pPr marL="0" indent="0">
              <a:buNone/>
            </a:pPr>
            <a:r>
              <a:rPr lang="ja-JP" altLang="en-US" sz="2400" dirty="0"/>
              <a:t>　　　（各自で必ず確認すること）</a:t>
            </a:r>
            <a:endParaRPr kumimoji="1" lang="en-US" altLang="ja-JP" sz="2400" dirty="0"/>
          </a:p>
          <a:p>
            <a:r>
              <a:rPr lang="en-US" altLang="ja-JP" sz="2400" b="1" dirty="0"/>
              <a:t>Anaconda </a:t>
            </a:r>
            <a:r>
              <a:rPr lang="ja-JP" altLang="en-US" sz="2400" b="1" dirty="0"/>
              <a:t>の入手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b="1" dirty="0"/>
              <a:t>	</a:t>
            </a:r>
            <a:r>
              <a:rPr lang="en-US" altLang="ja-JP" sz="2400" b="1" dirty="0">
                <a:hlinkClick r:id="rId3"/>
              </a:rPr>
              <a:t>https://www.anaconda.com/</a:t>
            </a:r>
            <a:endParaRPr lang="en-US" altLang="ja-JP" sz="2400" b="1" dirty="0"/>
          </a:p>
          <a:p>
            <a:pPr marL="0" indent="0">
              <a:buNone/>
            </a:pPr>
            <a:r>
              <a:rPr lang="en-US" altLang="ja-JP" sz="2400" dirty="0"/>
              <a:t>	Anaconda </a:t>
            </a:r>
            <a:r>
              <a:rPr lang="ja-JP" altLang="en-US" sz="2400" dirty="0"/>
              <a:t>のサイトからダウンロード</a:t>
            </a:r>
            <a:endParaRPr lang="en-US" altLang="ja-JP" sz="2400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C40A-098F-4B41-AF0E-C999D93048D2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4944" y="4706432"/>
            <a:ext cx="8416920" cy="83099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/>
              <a:t>「パソコン実習」の資料を準備しています</a:t>
            </a:r>
            <a:endParaRPr kumimoji="1" lang="en-US" altLang="ja-JP" sz="2400" dirty="0"/>
          </a:p>
          <a:p>
            <a:r>
              <a:rPr kumimoji="1" lang="en-US" altLang="ja-JP" sz="2400" dirty="0">
                <a:hlinkClick r:id="rId4"/>
              </a:rPr>
              <a:t>https://www.kunihikokaneko.com/dblab/linuxsoft/anaconda.html</a:t>
            </a:r>
            <a:endParaRPr kumimoji="1" lang="en-US" altLang="ja-JP" sz="2400" dirty="0"/>
          </a:p>
        </p:txBody>
      </p:sp>
      <p:grpSp>
        <p:nvGrpSpPr>
          <p:cNvPr id="12" name="グループ化 11"/>
          <p:cNvGrpSpPr/>
          <p:nvPr/>
        </p:nvGrpSpPr>
        <p:grpSpPr>
          <a:xfrm>
            <a:off x="1077171" y="5755097"/>
            <a:ext cx="7292466" cy="966379"/>
            <a:chOff x="1330534" y="5524728"/>
            <a:chExt cx="7292466" cy="966379"/>
          </a:xfrm>
        </p:grpSpPr>
        <p:grpSp>
          <p:nvGrpSpPr>
            <p:cNvPr id="13" name="グループ化 12"/>
            <p:cNvGrpSpPr/>
            <p:nvPr/>
          </p:nvGrpSpPr>
          <p:grpSpPr>
            <a:xfrm>
              <a:off x="1330534" y="5524728"/>
              <a:ext cx="7292466" cy="966379"/>
              <a:chOff x="1330534" y="5524728"/>
              <a:chExt cx="7292466" cy="966379"/>
            </a:xfrm>
          </p:grpSpPr>
          <p:sp>
            <p:nvSpPr>
              <p:cNvPr id="15" name="正方形/長方形 14"/>
              <p:cNvSpPr/>
              <p:nvPr/>
            </p:nvSpPr>
            <p:spPr>
              <a:xfrm>
                <a:off x="1330534" y="5524728"/>
                <a:ext cx="7292466" cy="966379"/>
              </a:xfrm>
              <a:prstGeom prst="rect">
                <a:avLst/>
              </a:prstGeom>
              <a:solidFill>
                <a:schemeClr val="accent6">
                  <a:lumMod val="20000"/>
                  <a:lumOff val="80000"/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16" name="正方形/長方形 15"/>
              <p:cNvSpPr/>
              <p:nvPr/>
            </p:nvSpPr>
            <p:spPr>
              <a:xfrm>
                <a:off x="3478578" y="5660110"/>
                <a:ext cx="514442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ja-JP" sz="2400" dirty="0"/>
                  <a:t>Python </a:t>
                </a:r>
                <a:r>
                  <a:rPr lang="ja-JP" altLang="en-US" sz="2400" dirty="0"/>
                  <a:t>を演習と実践で学ぶシリーズ</a:t>
                </a:r>
                <a:endParaRPr lang="en-US" altLang="ja-JP" sz="2400" dirty="0"/>
              </a:p>
              <a:p>
                <a:pPr algn="ctr"/>
                <a:r>
                  <a:rPr lang="ja-JP" altLang="en-US" sz="2400" dirty="0"/>
                  <a:t>金子邦彦</a:t>
                </a:r>
              </a:p>
            </p:txBody>
          </p:sp>
        </p:grpSp>
        <p:pic>
          <p:nvPicPr>
            <p:cNvPr id="14" name="Picture 2" descr="https://mirrors.creativecommons.org/presskit/buttons/88x31/png/by-nc-sa.eu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25317" y="5757092"/>
              <a:ext cx="1433790" cy="501649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90445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1CC40A-098F-4B41-AF0E-C999D93048D2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65824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334986-D45B-4CDB-BE82-8C4998464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関連資料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51DE0C9-830C-4DC0-BB92-703530C92D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691498"/>
            <a:ext cx="8461208" cy="5333166"/>
          </a:xfrm>
        </p:spPr>
        <p:txBody>
          <a:bodyPr>
            <a:noAutofit/>
          </a:bodyPr>
          <a:lstStyle/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まとめページ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2"/>
              </a:rPr>
              <a:t>https://www.kkaneko.jp/pro/python/googlecolab.html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の基本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，</a:t>
            </a:r>
            <a:r>
              <a:rPr lang="en-US" altLang="ja-JP" sz="2000" dirty="0"/>
              <a:t>Paiza.IO </a:t>
            </a:r>
            <a:r>
              <a:rPr lang="ja-JP" altLang="en-US" sz="2000" dirty="0"/>
              <a:t>を使用．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3"/>
              </a:rPr>
              <a:t>https://www.kkaneko.jp/cc/colab/index.html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入門（全６回）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Google </a:t>
            </a:r>
            <a:r>
              <a:rPr lang="en-US" altLang="ja-JP" sz="2000" dirty="0" err="1"/>
              <a:t>Colaboratory</a:t>
            </a:r>
            <a:r>
              <a:rPr lang="ja-JP" altLang="en-US" sz="2000" dirty="0"/>
              <a:t>を使用．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4"/>
              </a:rPr>
              <a:t>https://www.kkaneko.jp/cc/pf/index.html</a:t>
            </a:r>
            <a:endParaRPr lang="en-US" altLang="ja-JP" sz="2000" dirty="0"/>
          </a:p>
          <a:p>
            <a:r>
              <a:rPr lang="en-US" altLang="ja-JP" sz="2000" b="1" dirty="0"/>
              <a:t>Python </a:t>
            </a:r>
            <a:r>
              <a:rPr lang="ja-JP" altLang="en-US" sz="2000" b="1" dirty="0"/>
              <a:t>プログラミング演習（全９回）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/>
              <a:t>Python Tutor, </a:t>
            </a:r>
            <a:r>
              <a:rPr lang="en-US" altLang="ja-JP" sz="2000" dirty="0" err="1"/>
              <a:t>VisuAlgo</a:t>
            </a:r>
            <a:r>
              <a:rPr lang="en-US" altLang="ja-JP" sz="2000" dirty="0"/>
              <a:t> </a:t>
            </a:r>
            <a:r>
              <a:rPr lang="ja-JP" altLang="en-US" sz="2000" dirty="0"/>
              <a:t>を使用</a:t>
            </a:r>
            <a:endParaRPr lang="en-US" altLang="ja-JP" sz="2000" dirty="0"/>
          </a:p>
          <a:p>
            <a:pPr marL="0" indent="0">
              <a:buNone/>
            </a:pPr>
            <a:r>
              <a:rPr lang="en-US" altLang="ja-JP" sz="2000" dirty="0">
                <a:hlinkClick r:id="rId5"/>
              </a:rPr>
              <a:t>https://www.kkaneko.jp/cc/po/index.html</a:t>
            </a:r>
            <a:endParaRPr lang="en-US" altLang="ja-JP" sz="2000" dirty="0"/>
          </a:p>
          <a:p>
            <a:r>
              <a:rPr lang="ja-JP" altLang="en-US" sz="2000" b="1" dirty="0"/>
              <a:t>さまざまな </a:t>
            </a:r>
            <a:r>
              <a:rPr lang="en-US" altLang="ja-JP" sz="2000" b="1" dirty="0"/>
              <a:t>Windows </a:t>
            </a:r>
            <a:r>
              <a:rPr lang="ja-JP" altLang="en-US" sz="2000" b="1" dirty="0"/>
              <a:t>アプリケーションのインストールと設定</a:t>
            </a:r>
            <a:endParaRPr lang="en-US" altLang="ja-JP" sz="2000" b="1" dirty="0"/>
          </a:p>
          <a:p>
            <a:pPr marL="0" indent="0">
              <a:buNone/>
            </a:pPr>
            <a:r>
              <a:rPr lang="en-US" altLang="ja-JP" sz="2000" dirty="0">
                <a:hlinkClick r:id="rId6"/>
              </a:rPr>
              <a:t>https://www.kkaneko.jp/cc/tools/index.html</a:t>
            </a: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  <a:p>
            <a:pPr marL="0" indent="0">
              <a:buNone/>
            </a:pPr>
            <a:endParaRPr lang="en-US" altLang="ja-JP" sz="2000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87942EC-4696-4A8A-9FA2-4B1323E8D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9863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483</TotalTime>
  <Words>251</Words>
  <Application>Microsoft Office PowerPoint</Application>
  <PresentationFormat>画面に合わせる (4:3)</PresentationFormat>
  <Paragraphs>36</Paragraphs>
  <Slides>4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游ゴシック</vt:lpstr>
      <vt:lpstr>Arial</vt:lpstr>
      <vt:lpstr>Calibri</vt:lpstr>
      <vt:lpstr>Segoe UI</vt:lpstr>
      <vt:lpstr>Office テーマ</vt:lpstr>
      <vt:lpstr>1_Office テーマ</vt:lpstr>
      <vt:lpstr>pp-7. Anaconda のインストール （Ubuntu 上） </vt:lpstr>
      <vt:lpstr>pp-7. Anaconda を Ubuntu マシンにインストール</vt:lpstr>
      <vt:lpstr>PowerPoint プレゼンテーション</vt:lpstr>
      <vt:lpstr>関連資料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pp-7. Anaconda を Ubuntu マシンにインストール</dc:title>
  <dc:creator>金子　邦彦</dc:creator>
  <cp:lastModifiedBy>金子　邦彦</cp:lastModifiedBy>
  <cp:revision>75</cp:revision>
  <dcterms:created xsi:type="dcterms:W3CDTF">2018-05-08T02:37:35Z</dcterms:created>
  <dcterms:modified xsi:type="dcterms:W3CDTF">2023-12-27T03:11:08Z</dcterms:modified>
</cp:coreProperties>
</file>