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1037" r:id="rId3"/>
    <p:sldId id="489" r:id="rId4"/>
    <p:sldId id="499" r:id="rId5"/>
    <p:sldId id="504" r:id="rId6"/>
    <p:sldId id="95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8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439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344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708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6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99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kkaneko.jp/pro/colab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nihikokaneko.com/dblab/toolchain/condaenv.html" TargetMode="External"/><Relationship Id="rId2" Type="http://schemas.openxmlformats.org/officeDocument/2006/relationships/hyperlink" Target="https://youtu.be/AbiErivsIE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colab/index.html" TargetMode="External"/><Relationship Id="rId2" Type="http://schemas.openxmlformats.org/officeDocument/2006/relationships/hyperlink" Target="https://www.kkaneko.jp/pro/python/googlecolab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kkaneko.jp/cc/tools/index.html" TargetMode="External"/><Relationship Id="rId5" Type="http://schemas.openxmlformats.org/officeDocument/2006/relationships/hyperlink" Target="https://www.kkaneko.jp/cc/po/index.html" TargetMode="External"/><Relationship Id="rId4" Type="http://schemas.openxmlformats.org/officeDocument/2006/relationships/hyperlink" Target="https://www.kkaneko.jp/cc/pf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2557" y="1122363"/>
            <a:ext cx="8657863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pp-10. Python </a:t>
            </a:r>
            <a:r>
              <a:rPr lang="ja-JP" altLang="en-US" dirty="0"/>
              <a:t>環境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の基本）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</a:t>
            </a:r>
            <a:r>
              <a:rPr lang="en-US" altLang="ja-JP">
                <a:hlinkClick r:id="rId5"/>
              </a:rPr>
              <a:t>jp/pro/</a:t>
            </a:r>
            <a:r>
              <a:rPr lang="en-US" altLang="ja-JP" dirty="0">
                <a:hlinkClick r:id="rId5"/>
              </a:rPr>
              <a:t>colab/index</a:t>
            </a:r>
            <a:r>
              <a:rPr lang="en-US" altLang="ja-JP">
                <a:hlinkClick r:id="rId5"/>
              </a:rPr>
              <a:t>.html</a:t>
            </a:r>
            <a:endParaRPr lang="en-US" altLang="ja-JP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ここで学ぶこと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「</a:t>
            </a:r>
            <a:r>
              <a:rPr kumimoji="1" lang="en-US" altLang="ja-JP" b="1" dirty="0">
                <a:solidFill>
                  <a:srgbClr val="C00000"/>
                </a:solidFill>
              </a:rPr>
              <a:t>Python </a:t>
            </a:r>
            <a:r>
              <a:rPr kumimoji="1" lang="ja-JP" altLang="en-US" b="1" dirty="0">
                <a:solidFill>
                  <a:srgbClr val="C00000"/>
                </a:solidFill>
              </a:rPr>
              <a:t>環境</a:t>
            </a:r>
            <a:r>
              <a:rPr kumimoji="1" lang="ja-JP" altLang="en-US" dirty="0"/>
              <a:t>」とは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利用可能な</a:t>
            </a:r>
            <a:r>
              <a:rPr lang="ja-JP" altLang="en-US" b="1" dirty="0">
                <a:solidFill>
                  <a:srgbClr val="C00000"/>
                </a:solidFill>
              </a:rPr>
              <a:t>モジュール</a:t>
            </a:r>
            <a:r>
              <a:rPr lang="ja-JP" altLang="en-US" dirty="0"/>
              <a:t>の集まり</a:t>
            </a:r>
            <a:endParaRPr kumimoji="1" lang="en-US" altLang="ja-JP" dirty="0"/>
          </a:p>
          <a:p>
            <a:r>
              <a:rPr lang="ja-JP" altLang="en-US" dirty="0"/>
              <a:t>「</a:t>
            </a:r>
            <a:r>
              <a:rPr lang="en-US" altLang="ja-JP" b="1" dirty="0">
                <a:solidFill>
                  <a:srgbClr val="C00000"/>
                </a:solidFill>
              </a:rPr>
              <a:t>Python </a:t>
            </a:r>
            <a:r>
              <a:rPr lang="ja-JP" altLang="en-US" b="1" dirty="0">
                <a:solidFill>
                  <a:srgbClr val="C00000"/>
                </a:solidFill>
              </a:rPr>
              <a:t>環境</a:t>
            </a:r>
            <a:r>
              <a:rPr lang="ja-JP" altLang="en-US" dirty="0"/>
              <a:t>」の性質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/>
              <a:t>新規に作成できる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名前がある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/>
              <a:t>名前を使って切り替えることができる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b="1" dirty="0">
                <a:solidFill>
                  <a:srgbClr val="C00000"/>
                </a:solidFill>
              </a:rPr>
              <a:t>パッケージ</a:t>
            </a:r>
            <a:r>
              <a:rPr lang="ja-JP" altLang="en-US" dirty="0"/>
              <a:t>を追加することができる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11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/>
              <a:t>Python </a:t>
            </a:r>
            <a:r>
              <a:rPr kumimoji="1" lang="ja-JP" altLang="en-US" b="1" dirty="0"/>
              <a:t>環境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390975" cy="5875223"/>
          </a:xfrm>
        </p:spPr>
        <p:txBody>
          <a:bodyPr>
            <a:normAutofit/>
          </a:bodyPr>
          <a:lstStyle/>
          <a:p>
            <a:r>
              <a:rPr lang="ja-JP" altLang="en-US" u="sng" dirty="0">
                <a:solidFill>
                  <a:srgbClr val="FF0000"/>
                </a:solidFill>
              </a:rPr>
              <a:t>新規作成</a:t>
            </a:r>
            <a:r>
              <a:rPr lang="ja-JP" altLang="en-US" dirty="0"/>
              <a:t>できる．</a:t>
            </a:r>
            <a:r>
              <a:rPr lang="ja-JP" altLang="en-US" u="sng" dirty="0">
                <a:solidFill>
                  <a:srgbClr val="FF0000"/>
                </a:solidFill>
              </a:rPr>
              <a:t>名前</a:t>
            </a:r>
            <a:r>
              <a:rPr lang="ja-JP" altLang="en-US" dirty="0"/>
              <a:t>がある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solidFill>
                  <a:schemeClr val="accent5">
                    <a:lumMod val="50000"/>
                  </a:schemeClr>
                </a:solidFill>
              </a:rPr>
              <a:t>	Python </a:t>
            </a: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環境の名前</a:t>
            </a:r>
            <a:r>
              <a:rPr lang="en-US" altLang="ja-JP" dirty="0">
                <a:solidFill>
                  <a:schemeClr val="accent5">
                    <a:lumMod val="50000"/>
                  </a:schemeClr>
                </a:solidFill>
              </a:rPr>
              <a:t>: </a:t>
            </a:r>
            <a:r>
              <a:rPr lang="en-US" altLang="ja-JP" b="1" dirty="0" err="1">
                <a:solidFill>
                  <a:schemeClr val="accent5">
                    <a:lumMod val="50000"/>
                  </a:schemeClr>
                </a:solidFill>
              </a:rPr>
              <a:t>ai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accent5">
                    <a:lumMod val="50000"/>
                  </a:schemeClr>
                </a:solidFill>
              </a:rPr>
              <a:t>	Python</a:t>
            </a: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のバージョン</a:t>
            </a:r>
            <a:r>
              <a:rPr lang="en-US" altLang="ja-JP" dirty="0">
                <a:solidFill>
                  <a:schemeClr val="accent5">
                    <a:lumMod val="50000"/>
                  </a:schemeClr>
                </a:solidFill>
              </a:rPr>
              <a:t>: </a:t>
            </a:r>
            <a:r>
              <a:rPr lang="en-US" altLang="ja-JP" b="1" dirty="0">
                <a:solidFill>
                  <a:schemeClr val="accent5">
                    <a:lumMod val="50000"/>
                  </a:schemeClr>
                </a:solidFill>
              </a:rPr>
              <a:t>3.6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altLang="ja-JP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 create -n </a:t>
            </a:r>
            <a:r>
              <a:rPr lang="pt-BR" altLang="ja-JP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</a:t>
            </a:r>
            <a:r>
              <a:rPr lang="pt-BR" altLang="ja-JP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python=</a:t>
            </a:r>
            <a:r>
              <a:rPr lang="pt-BR" altLang="ja-JP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3.6</a:t>
            </a:r>
            <a:endParaRPr lang="en-US" altLang="ja-JP" dirty="0">
              <a:solidFill>
                <a:schemeClr val="accent6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ja-JP" dirty="0"/>
              <a:t>	</a:t>
            </a:r>
          </a:p>
          <a:p>
            <a:r>
              <a:rPr lang="ja-JP" altLang="en-US" dirty="0"/>
              <a:t>名前を使って、</a:t>
            </a:r>
            <a:r>
              <a:rPr lang="en-US" altLang="ja-JP" u="sng" dirty="0">
                <a:solidFill>
                  <a:srgbClr val="FF0000"/>
                </a:solidFill>
              </a:rPr>
              <a:t>Python </a:t>
            </a:r>
            <a:r>
              <a:rPr lang="ja-JP" altLang="en-US" u="sng" dirty="0">
                <a:solidFill>
                  <a:srgbClr val="FF0000"/>
                </a:solidFill>
              </a:rPr>
              <a:t>環境を切り替える</a:t>
            </a:r>
            <a:r>
              <a:rPr lang="ja-JP" altLang="en-US" dirty="0"/>
              <a:t>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activate </a:t>
            </a:r>
            <a:r>
              <a:rPr lang="en-US" altLang="ja-JP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パッケージ</a:t>
            </a:r>
            <a:r>
              <a:rPr lang="ja-JP" altLang="en-US" dirty="0"/>
              <a:t>を追加インストールすることができる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47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Python </a:t>
            </a:r>
            <a:r>
              <a:rPr lang="ja-JP" altLang="en-US" b="1" dirty="0"/>
              <a:t>環境の新規作成，確認，削除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8755" y="892110"/>
            <a:ext cx="8411419" cy="424868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ja-JP" altLang="en-US" sz="2400" dirty="0"/>
              <a:t>（前準備） </a:t>
            </a:r>
            <a:r>
              <a:rPr lang="en-US" altLang="ja-JP" sz="2400" b="1" dirty="0"/>
              <a:t>Anaconda </a:t>
            </a:r>
            <a:r>
              <a:rPr lang="ja-JP" altLang="en-US" sz="2400" b="1" dirty="0"/>
              <a:t>がインストール済み</a:t>
            </a:r>
            <a:endParaRPr lang="en-US" altLang="ja-JP" sz="2400" b="1" dirty="0"/>
          </a:p>
          <a:p>
            <a:pPr marL="360000" indent="0">
              <a:lnSpc>
                <a:spcPct val="90000"/>
              </a:lnSpc>
              <a:buNone/>
            </a:pPr>
            <a:r>
              <a:rPr lang="en-US" altLang="ja-JP" sz="2400" dirty="0" err="1"/>
              <a:t>Youtube</a:t>
            </a:r>
            <a:r>
              <a:rPr lang="en-US" altLang="ja-JP" sz="2400" dirty="0"/>
              <a:t> </a:t>
            </a:r>
            <a:r>
              <a:rPr lang="ja-JP" altLang="en-US" sz="2400" dirty="0"/>
              <a:t>ビデオ「</a:t>
            </a:r>
            <a:r>
              <a:rPr lang="en-US" altLang="ja-JP" sz="2400" dirty="0"/>
              <a:t>pp-6. Anaconda </a:t>
            </a:r>
            <a:r>
              <a:rPr lang="ja-JP" altLang="en-US" sz="2400" dirty="0"/>
              <a:t>を </a:t>
            </a:r>
            <a:r>
              <a:rPr lang="en-US" altLang="ja-JP" sz="2400" dirty="0"/>
              <a:t>Windows </a:t>
            </a:r>
            <a:r>
              <a:rPr lang="ja-JP" altLang="en-US" sz="2400" dirty="0"/>
              <a:t>マシンにインストール」</a:t>
            </a:r>
            <a:r>
              <a:rPr lang="en-US" altLang="ja-JP" sz="2400" dirty="0"/>
              <a:t> </a:t>
            </a:r>
            <a:r>
              <a:rPr lang="en-US" altLang="ja-JP" sz="2400" dirty="0">
                <a:hlinkClick r:id="rId2"/>
              </a:rPr>
              <a:t>https://youtu.be/AbiErivsIEY</a:t>
            </a:r>
            <a:endParaRPr kumimoji="1" lang="en-US" altLang="ja-JP" sz="2400" dirty="0"/>
          </a:p>
          <a:p>
            <a:pPr marL="0" indent="0">
              <a:lnSpc>
                <a:spcPct val="90000"/>
              </a:lnSpc>
              <a:buNone/>
            </a:pPr>
            <a:r>
              <a:rPr kumimoji="1" lang="ja-JP" altLang="en-US" sz="2400" dirty="0"/>
              <a:t>１．</a:t>
            </a:r>
            <a:r>
              <a:rPr lang="en-US" altLang="ja-JP" sz="2400" b="1" dirty="0"/>
              <a:t>Python </a:t>
            </a:r>
            <a:r>
              <a:rPr lang="ja-JP" altLang="en-US" sz="2400" b="1" dirty="0"/>
              <a:t>環境の新規作成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dirty="0">
                <a:solidFill>
                  <a:schemeClr val="accent5">
                    <a:lumMod val="50000"/>
                  </a:schemeClr>
                </a:solidFill>
              </a:rPr>
              <a:t>	Python </a:t>
            </a:r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</a:rPr>
              <a:t>環境の名前</a:t>
            </a:r>
            <a:r>
              <a:rPr lang="en-US" altLang="ja-JP" sz="2400" dirty="0">
                <a:solidFill>
                  <a:schemeClr val="accent5">
                    <a:lumMod val="50000"/>
                  </a:schemeClr>
                </a:solidFill>
              </a:rPr>
              <a:t>: </a:t>
            </a:r>
            <a:r>
              <a:rPr lang="en-US" altLang="ja-JP" sz="2400" b="1" dirty="0" err="1">
                <a:solidFill>
                  <a:schemeClr val="accent5">
                    <a:lumMod val="50000"/>
                  </a:schemeClr>
                </a:solidFill>
              </a:rPr>
              <a:t>ai</a:t>
            </a:r>
            <a:endParaRPr lang="ja-JP" alt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sz="2400" dirty="0">
                <a:solidFill>
                  <a:schemeClr val="accent5">
                    <a:lumMod val="50000"/>
                  </a:schemeClr>
                </a:solidFill>
              </a:rPr>
              <a:t>	Python</a:t>
            </a:r>
            <a:r>
              <a:rPr lang="ja-JP" altLang="en-US" sz="2400" dirty="0">
                <a:solidFill>
                  <a:schemeClr val="accent5">
                    <a:lumMod val="50000"/>
                  </a:schemeClr>
                </a:solidFill>
              </a:rPr>
              <a:t>のバージョン</a:t>
            </a:r>
            <a:r>
              <a:rPr lang="en-US" altLang="ja-JP" sz="2400" dirty="0">
                <a:solidFill>
                  <a:schemeClr val="accent5">
                    <a:lumMod val="50000"/>
                  </a:schemeClr>
                </a:solidFill>
              </a:rPr>
              <a:t>: </a:t>
            </a:r>
            <a:r>
              <a:rPr lang="en-US" altLang="ja-JP" sz="2400" b="1" dirty="0">
                <a:solidFill>
                  <a:schemeClr val="accent5">
                    <a:lumMod val="50000"/>
                  </a:schemeClr>
                </a:solidFill>
              </a:rPr>
              <a:t>3.6</a:t>
            </a:r>
            <a:endParaRPr lang="ja-JP" alt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altLang="ja-JP" sz="24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 create -n </a:t>
            </a:r>
            <a:r>
              <a:rPr lang="pt-BR" altLang="ja-JP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ai</a:t>
            </a:r>
            <a:r>
              <a:rPr lang="pt-BR" altLang="ja-JP" sz="24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python=</a:t>
            </a:r>
            <a:r>
              <a:rPr lang="pt-BR" altLang="ja-JP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3.6</a:t>
            </a:r>
            <a:endParaRPr lang="en-US" altLang="ja-JP" sz="2400" dirty="0">
              <a:solidFill>
                <a:schemeClr val="accent6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2400" dirty="0"/>
              <a:t>2</a:t>
            </a:r>
            <a:r>
              <a:rPr lang="ja-JP" altLang="en-US" sz="2400" dirty="0" err="1"/>
              <a:t>．</a:t>
            </a:r>
            <a:r>
              <a:rPr lang="ja-JP" altLang="en-US" sz="2400" b="1" dirty="0"/>
              <a:t>確認表示</a:t>
            </a:r>
            <a:endParaRPr lang="en-US" altLang="ja-JP" sz="2400" b="1" dirty="0"/>
          </a:p>
          <a:p>
            <a:pPr marL="405000" indent="0">
              <a:lnSpc>
                <a:spcPct val="90000"/>
              </a:lnSpc>
              <a:buNone/>
            </a:pPr>
            <a:r>
              <a:rPr lang="en-US" altLang="ja-JP" sz="2400" dirty="0">
                <a:solidFill>
                  <a:srgbClr val="004C00"/>
                </a:solidFill>
                <a:latin typeface="Courier"/>
              </a:rPr>
              <a:t>	</a:t>
            </a:r>
            <a:r>
              <a:rPr lang="en-US" altLang="ja-JP" sz="2400" dirty="0" err="1">
                <a:solidFill>
                  <a:srgbClr val="004C00"/>
                </a:solidFill>
                <a:latin typeface="Courier"/>
              </a:rPr>
              <a:t>conda</a:t>
            </a:r>
            <a:r>
              <a:rPr lang="en-US" altLang="ja-JP" sz="2400" dirty="0">
                <a:solidFill>
                  <a:srgbClr val="004C00"/>
                </a:solidFill>
                <a:latin typeface="Courier"/>
              </a:rPr>
              <a:t> info –e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ja-JP" sz="2400" dirty="0"/>
              <a:t>3</a:t>
            </a:r>
            <a:r>
              <a:rPr lang="ja-JP" altLang="en-US" sz="2400" dirty="0" err="1"/>
              <a:t>．</a:t>
            </a:r>
            <a:r>
              <a:rPr lang="en-US" altLang="ja-JP" sz="2400" b="1" dirty="0"/>
              <a:t>Python </a:t>
            </a:r>
            <a:r>
              <a:rPr lang="ja-JP" altLang="en-US" sz="2400" b="1" dirty="0"/>
              <a:t>環境の削除</a:t>
            </a:r>
            <a:endParaRPr lang="en-US" altLang="ja-JP" sz="2400" b="1" dirty="0"/>
          </a:p>
          <a:p>
            <a:pPr marL="405000" indent="0">
              <a:lnSpc>
                <a:spcPct val="90000"/>
              </a:lnSpc>
              <a:buNone/>
            </a:pPr>
            <a:r>
              <a:rPr lang="en-US" altLang="ja-JP" sz="2400" dirty="0">
                <a:solidFill>
                  <a:srgbClr val="004C00"/>
                </a:solidFill>
                <a:latin typeface="Courier"/>
              </a:rPr>
              <a:t>	</a:t>
            </a:r>
            <a:r>
              <a:rPr lang="en-US" altLang="ja-JP" sz="2400" dirty="0" err="1">
                <a:solidFill>
                  <a:srgbClr val="004C00"/>
                </a:solidFill>
                <a:latin typeface="Courier"/>
              </a:rPr>
              <a:t>conda</a:t>
            </a:r>
            <a:r>
              <a:rPr lang="en-US" altLang="ja-JP" sz="2400" dirty="0">
                <a:solidFill>
                  <a:srgbClr val="004C00"/>
                </a:solidFill>
                <a:latin typeface="Courier"/>
              </a:rPr>
              <a:t> remove –n </a:t>
            </a:r>
            <a:r>
              <a:rPr lang="en-US" altLang="ja-JP" sz="2400" b="1" dirty="0" err="1">
                <a:solidFill>
                  <a:srgbClr val="004C00"/>
                </a:solidFill>
                <a:latin typeface="Courier"/>
              </a:rPr>
              <a:t>ai</a:t>
            </a:r>
            <a:r>
              <a:rPr lang="en-US" altLang="ja-JP" sz="2400" dirty="0">
                <a:solidFill>
                  <a:srgbClr val="004C00"/>
                </a:solidFill>
                <a:latin typeface="Courier"/>
              </a:rPr>
              <a:t> --all </a:t>
            </a:r>
            <a:endParaRPr lang="en-US" altLang="ja-JP" sz="2400" dirty="0"/>
          </a:p>
          <a:p>
            <a:pPr marL="405000" indent="0">
              <a:lnSpc>
                <a:spcPct val="90000"/>
              </a:lnSpc>
              <a:buNone/>
            </a:pPr>
            <a:r>
              <a:rPr lang="en-US" altLang="ja-JP" sz="2400" dirty="0">
                <a:solidFill>
                  <a:srgbClr val="004C00"/>
                </a:solidFill>
                <a:latin typeface="Courier"/>
              </a:rPr>
              <a:t> 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C40A-098F-4B41-AF0E-C999D93048D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271" y="5940852"/>
            <a:ext cx="861633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「パソコン実習」の資料を準備しています</a:t>
            </a:r>
            <a:endParaRPr kumimoji="1" lang="en-US" altLang="ja-JP" sz="2400" dirty="0"/>
          </a:p>
          <a:p>
            <a:r>
              <a:rPr kumimoji="1" lang="en-US" altLang="ja-JP" sz="2400" dirty="0">
                <a:hlinkClick r:id="rId3"/>
              </a:rPr>
              <a:t>https://www.kunihikokaneko.com/dblab/toolchain/condaenv.html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393121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34986-D45B-4CDB-BE82-8C499846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関連資料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DE0C9-830C-4DC0-BB92-703530C9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91498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まとめページ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https://www.kkaneko.jp/pro/python/googlecolab.html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の基本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，</a:t>
            </a:r>
            <a:r>
              <a:rPr lang="en-US" altLang="ja-JP" sz="2000" dirty="0"/>
              <a:t>Paiza.IO </a:t>
            </a:r>
            <a:r>
              <a:rPr lang="ja-JP" altLang="en-US" sz="2000" dirty="0"/>
              <a:t>を使用．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3"/>
              </a:rPr>
              <a:t>https://www.kkaneko.jp/cc/colab/index.html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入門（全６回）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を使用．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4"/>
              </a:rPr>
              <a:t>https://www.kkaneko.jp/cc/pf/index.html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プログラミング演習（全９回）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Python Tutor, </a:t>
            </a:r>
            <a:r>
              <a:rPr lang="en-US" altLang="ja-JP" sz="2000" dirty="0" err="1"/>
              <a:t>VisuAlgo</a:t>
            </a:r>
            <a:r>
              <a:rPr lang="en-US" altLang="ja-JP" sz="2000" dirty="0"/>
              <a:t> </a:t>
            </a:r>
            <a:r>
              <a:rPr lang="ja-JP" altLang="en-US" sz="2000" dirty="0"/>
              <a:t>を使用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5"/>
              </a:rPr>
              <a:t>https://www.kkaneko.jp/cc/po/index.html</a:t>
            </a:r>
            <a:endParaRPr lang="en-US" altLang="ja-JP" sz="2000" dirty="0"/>
          </a:p>
          <a:p>
            <a:r>
              <a:rPr lang="ja-JP" altLang="en-US" sz="2000" b="1" dirty="0"/>
              <a:t>さまざまな </a:t>
            </a:r>
            <a:r>
              <a:rPr lang="en-US" altLang="ja-JP" sz="2000" b="1" dirty="0"/>
              <a:t>Windows </a:t>
            </a:r>
            <a:r>
              <a:rPr lang="ja-JP" altLang="en-US" sz="2000" b="1" dirty="0"/>
              <a:t>アプリケーションのインストールと設定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6"/>
              </a:rPr>
              <a:t>https://www.kkaneko.jp/cc/tools/index.html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7942EC-4696-4A8A-9FA2-4B1323E8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863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370</Words>
  <Application>Microsoft Office PowerPoint</Application>
  <PresentationFormat>画面に合わせる (4:3)</PresentationFormat>
  <Paragraphs>56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Courier</vt:lpstr>
      <vt:lpstr>游ゴシック</vt:lpstr>
      <vt:lpstr>Arial</vt:lpstr>
      <vt:lpstr>Calibri</vt:lpstr>
      <vt:lpstr>Courier New</vt:lpstr>
      <vt:lpstr>Segoe UI</vt:lpstr>
      <vt:lpstr>Office テーマ</vt:lpstr>
      <vt:lpstr>1_Office テーマ</vt:lpstr>
      <vt:lpstr>pp-10. Python 環境 </vt:lpstr>
      <vt:lpstr>ここで学ぶこと</vt:lpstr>
      <vt:lpstr>Python 環境</vt:lpstr>
      <vt:lpstr>Python 環境の新規作成，確認，削除</vt:lpstr>
      <vt:lpstr>関連資料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pp-10. Python 環境</dc:title>
  <dc:creator>金子　邦彦</dc:creator>
  <cp:lastModifiedBy>金子　邦彦</cp:lastModifiedBy>
  <cp:revision>109</cp:revision>
  <dcterms:created xsi:type="dcterms:W3CDTF">2018-05-08T02:37:35Z</dcterms:created>
  <dcterms:modified xsi:type="dcterms:W3CDTF">2023-12-27T03:11:16Z</dcterms:modified>
</cp:coreProperties>
</file>