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D87F-91B3-0C35-C974-38B1E6114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7D377B-7162-D04B-51FA-C9082E2E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8F8AE91-008C-334B-8073-1E352C3C8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939DE-2B64-5725-CF65-21F9DE15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B68A83-D664-EE6E-082D-1317D1D4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図 3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461CD73-CB29-FF67-09F6-765BF7884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6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DE2E233-EDBA-0B40-C9A2-68FD4B47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4" name="図 3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2F98CE41-0FD0-3B25-8FC5-C573777BC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9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D1460-7CDB-8E73-D62B-9CE7D7E88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1CCA0D-BE0A-7876-3998-70CFE030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D4DD9277-332F-2079-31D6-097A05DE3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5389A-BEAF-F238-89D2-AC2AE7D3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D5D087-929B-D86E-186E-011CA221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" name="図 3" descr="ダイアグラム, 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555B4E9D-AA46-DC27-20B9-658FD6004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9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1997A-C8A0-265D-83B0-3E192E15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B52624-B82E-23AA-921C-32761539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図 3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83C7D51-4AE7-4E18-3262-27DF2A63B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5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9EA04-234B-1A5E-6D63-84DA5D4D4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19F36B1-86B3-E91C-3F22-AD83D794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A021ACC-7BB6-BBF8-DA51-C807C96A4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1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38E52-1253-D6F8-7DE1-ABAE1305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F7620B0-132C-A5DC-56DA-6FC52625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C2E29F8-CFA7-1C3E-7549-6939AB348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2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0D90A9-70C4-2CE5-64FC-D70636DC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 descr="スクリーンショットの画面&#10;&#10;AI 生成コンテンツは誤りを含む可能性があります。">
            <a:extLst>
              <a:ext uri="{FF2B5EF4-FFF2-40B4-BE49-F238E27FC236}">
                <a16:creationId xmlns:a16="http://schemas.microsoft.com/office/drawing/2014/main" id="{66595BC6-5C4F-CE4A-4ED2-6E3EC5D7D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47D5C4-0F58-9D59-4BC4-2817F5BEACF7}"/>
              </a:ext>
            </a:extLst>
          </p:cNvPr>
          <p:cNvSpPr txBox="1"/>
          <p:nvPr/>
        </p:nvSpPr>
        <p:spPr>
          <a:xfrm>
            <a:off x="5618676" y="6666702"/>
            <a:ext cx="3525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謝辞</a:t>
            </a:r>
            <a:r>
              <a:rPr kumimoji="1" lang="en-US" altLang="ja-JP" sz="900" dirty="0"/>
              <a:t>: </a:t>
            </a:r>
            <a:r>
              <a:rPr kumimoji="1" lang="ja-JP" altLang="en-US" sz="900" dirty="0"/>
              <a:t>本資料では、図解作成に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を使用しています</a:t>
            </a:r>
          </a:p>
        </p:txBody>
      </p:sp>
    </p:spTree>
    <p:extLst>
      <p:ext uri="{BB962C8B-B14F-4D97-AF65-F5344CB8AC3E}">
        <p14:creationId xmlns:p14="http://schemas.microsoft.com/office/powerpoint/2010/main" val="3629775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画面に合わせる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37</cp:revision>
  <dcterms:created xsi:type="dcterms:W3CDTF">2019-11-02T00:06:04Z</dcterms:created>
  <dcterms:modified xsi:type="dcterms:W3CDTF">2026-01-28T14:39:52Z</dcterms:modified>
</cp:coreProperties>
</file>