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60" r:id="rId3"/>
    <p:sldId id="259" r:id="rId4"/>
    <p:sldId id="262" r:id="rId5"/>
    <p:sldId id="261" r:id="rId6"/>
    <p:sldId id="263" r:id="rId7"/>
    <p:sldId id="264" r:id="rId8"/>
    <p:sldId id="265" r:id="rId9"/>
    <p:sldId id="266" r:id="rId10"/>
    <p:sldId id="267" r:id="rId11"/>
    <p:sldId id="269" r:id="rId12"/>
    <p:sldId id="270" r:id="rId13"/>
    <p:sldId id="271" r:id="rId14"/>
    <p:sldId id="273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80" autoAdjust="0"/>
    <p:restoredTop sz="94660"/>
  </p:normalViewPr>
  <p:slideViewPr>
    <p:cSldViewPr snapToGrid="0">
      <p:cViewPr varScale="1">
        <p:scale>
          <a:sx n="78" d="100"/>
          <a:sy n="78" d="100"/>
        </p:scale>
        <p:origin x="84" y="3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9FD5A-8941-4804-9A94-7801F9023BBB}" type="datetimeFigureOut">
              <a:rPr kumimoji="1" lang="ja-JP" altLang="en-US" smtClean="0"/>
              <a:t>2026/2/2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E5A92-24FB-4043-913A-AC5ADD57BE8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1186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9FD5A-8941-4804-9A94-7801F9023BBB}" type="datetimeFigureOut">
              <a:rPr kumimoji="1" lang="ja-JP" altLang="en-US" smtClean="0"/>
              <a:t>2026/2/2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E5A92-24FB-4043-913A-AC5ADD57BE8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05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9FD5A-8941-4804-9A94-7801F9023BBB}" type="datetimeFigureOut">
              <a:rPr kumimoji="1" lang="ja-JP" altLang="en-US" smtClean="0"/>
              <a:t>2026/2/2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E5A92-24FB-4043-913A-AC5ADD57BE8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03306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9FD5A-8941-4804-9A94-7801F9023BBB}" type="datetimeFigureOut">
              <a:rPr kumimoji="1" lang="ja-JP" altLang="en-US" smtClean="0"/>
              <a:t>2026/2/2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E5A92-24FB-4043-913A-AC5ADD57BE8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91514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9FD5A-8941-4804-9A94-7801F9023BBB}" type="datetimeFigureOut">
              <a:rPr kumimoji="1" lang="ja-JP" altLang="en-US" smtClean="0"/>
              <a:t>2026/2/2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E5A92-24FB-4043-913A-AC5ADD57BE8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57129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9FD5A-8941-4804-9A94-7801F9023BBB}" type="datetimeFigureOut">
              <a:rPr kumimoji="1" lang="ja-JP" altLang="en-US" smtClean="0"/>
              <a:t>2026/2/2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E5A92-24FB-4043-913A-AC5ADD57BE8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24820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9FD5A-8941-4804-9A94-7801F9023BBB}" type="datetimeFigureOut">
              <a:rPr kumimoji="1" lang="ja-JP" altLang="en-US" smtClean="0"/>
              <a:t>2026/2/2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E5A92-24FB-4043-913A-AC5ADD57BE8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2844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9FD5A-8941-4804-9A94-7801F9023BBB}" type="datetimeFigureOut">
              <a:rPr kumimoji="1" lang="ja-JP" altLang="en-US" smtClean="0"/>
              <a:t>2026/2/2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E5A92-24FB-4043-913A-AC5ADD57BE8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862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9FD5A-8941-4804-9A94-7801F9023BBB}" type="datetimeFigureOut">
              <a:rPr kumimoji="1" lang="ja-JP" altLang="en-US" smtClean="0"/>
              <a:t>2026/2/2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E5A92-24FB-4043-913A-AC5ADD57BE8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89646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9FD5A-8941-4804-9A94-7801F9023BBB}" type="datetimeFigureOut">
              <a:rPr kumimoji="1" lang="ja-JP" altLang="en-US" smtClean="0"/>
              <a:t>2026/2/2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E5A92-24FB-4043-913A-AC5ADD57BE8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5822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9FD5A-8941-4804-9A94-7801F9023BBB}" type="datetimeFigureOut">
              <a:rPr kumimoji="1" lang="ja-JP" altLang="en-US" smtClean="0"/>
              <a:t>2026/2/2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E5A92-24FB-4043-913A-AC5ADD57BE8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94013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C19FD5A-8941-4804-9A94-7801F9023BBB}" type="datetimeFigureOut">
              <a:rPr kumimoji="1" lang="ja-JP" altLang="en-US" smtClean="0"/>
              <a:t>2026/2/2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34E5A92-24FB-4043-913A-AC5ADD57BE8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09868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1C2647C2-13DB-1D23-482F-B781AE6293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94"/>
            <a:ext cx="9144000" cy="683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569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7D2BB3-BBC8-3FEB-53C6-BF56830CA6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チャットまたはテキスト メッセージ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B8EE6140-8466-299E-E7A2-AF4DDCDB4F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94"/>
            <a:ext cx="9144000" cy="683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3357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D4FD08-2CD5-D242-F0E4-3484BEDA18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テーブル&#10;&#10;AI 生成コンテンツは誤りを含む可能性があります。">
            <a:extLst>
              <a:ext uri="{FF2B5EF4-FFF2-40B4-BE49-F238E27FC236}">
                <a16:creationId xmlns:a16="http://schemas.microsoft.com/office/drawing/2014/main" id="{23F81B59-EBF8-1588-44C3-0509768D5B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94"/>
            <a:ext cx="9144000" cy="683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1836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FD3BE1-15FD-2CA5-4330-03C453846F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アプリケーション&#10;&#10;AI 生成コンテンツは誤りを含む可能性があります。">
            <a:extLst>
              <a:ext uri="{FF2B5EF4-FFF2-40B4-BE49-F238E27FC236}">
                <a16:creationId xmlns:a16="http://schemas.microsoft.com/office/drawing/2014/main" id="{4DF6BA19-8F05-A188-2AFA-3BDEA68F58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94"/>
            <a:ext cx="9144000" cy="683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3081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DEE20B-26F6-1CD7-393A-7F6705D8DB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タイムライン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29B5846B-0C7C-0003-60B9-3FD3898EF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94"/>
            <a:ext cx="9144000" cy="683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5954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7AA9FB21-205D-8067-18C7-E8DD06460D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94"/>
            <a:ext cx="9144000" cy="6831211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1C67654-A61D-8443-7009-CCACA8BF627C}"/>
              </a:ext>
            </a:extLst>
          </p:cNvPr>
          <p:cNvSpPr txBox="1"/>
          <p:nvPr/>
        </p:nvSpPr>
        <p:spPr>
          <a:xfrm>
            <a:off x="210065" y="6627168"/>
            <a:ext cx="260199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dirty="0"/>
              <a:t>本資料の図解は </a:t>
            </a:r>
            <a:r>
              <a:rPr kumimoji="1" lang="en-US" altLang="ja-JP" sz="900" dirty="0"/>
              <a:t>Nano Banana Pro </a:t>
            </a:r>
            <a:r>
              <a:rPr kumimoji="1" lang="ja-JP" altLang="en-US" sz="900" dirty="0"/>
              <a:t>を用いて作成</a:t>
            </a:r>
          </a:p>
        </p:txBody>
      </p:sp>
    </p:spTree>
    <p:extLst>
      <p:ext uri="{BB962C8B-B14F-4D97-AF65-F5344CB8AC3E}">
        <p14:creationId xmlns:p14="http://schemas.microsoft.com/office/powerpoint/2010/main" val="30843571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64D1A5-2DA3-C2B6-10FC-DA715820BC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6241A97A-3DFF-A6BE-83DB-62B9DBCFBA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94"/>
            <a:ext cx="9144000" cy="683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9774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8B754B-8070-EAF3-D542-29573FCE87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アプリケーション&#10;&#10;AI 生成コンテンツは誤りを含む可能性があります。">
            <a:extLst>
              <a:ext uri="{FF2B5EF4-FFF2-40B4-BE49-F238E27FC236}">
                <a16:creationId xmlns:a16="http://schemas.microsoft.com/office/drawing/2014/main" id="{0E756EE3-2174-4B87-BF22-2C28FF96F6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94"/>
            <a:ext cx="9144000" cy="683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4926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877E0B-9B44-822F-43FC-A3C9218DE7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アプリケーション&#10;&#10;AI 生成コンテンツは誤りを含む可能性があります。">
            <a:extLst>
              <a:ext uri="{FF2B5EF4-FFF2-40B4-BE49-F238E27FC236}">
                <a16:creationId xmlns:a16="http://schemas.microsoft.com/office/drawing/2014/main" id="{3CEC7B27-7D31-AD98-31BF-31447D3535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94"/>
            <a:ext cx="9144000" cy="683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6067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05E758-BD9A-AC38-8D08-970B5016E6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テーブル&#10;&#10;AI 生成コンテンツは誤りを含む可能性があります。">
            <a:extLst>
              <a:ext uri="{FF2B5EF4-FFF2-40B4-BE49-F238E27FC236}">
                <a16:creationId xmlns:a16="http://schemas.microsoft.com/office/drawing/2014/main" id="{EC3949E7-B097-CB10-8AD5-9135571EDF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94"/>
            <a:ext cx="9144000" cy="683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1641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984BC3-6686-D069-B4A0-074515D0A2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, 手紙&#10;&#10;AI 生成コンテンツは誤りを含む可能性があります。">
            <a:extLst>
              <a:ext uri="{FF2B5EF4-FFF2-40B4-BE49-F238E27FC236}">
                <a16:creationId xmlns:a16="http://schemas.microsoft.com/office/drawing/2014/main" id="{C5EF3774-A178-C11C-9BB4-DC1E92094B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94"/>
            <a:ext cx="9144000" cy="683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492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8E7790-DCAA-FAB4-B262-4CACA86FA6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97F59CFF-C0F7-530B-72D2-072F65DA7D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94"/>
            <a:ext cx="9144000" cy="683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0120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9D781D-4F12-FC63-F148-74FE751F1E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DEF8BAC9-72AB-3633-DA24-6BCAECEA9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94"/>
            <a:ext cx="9144000" cy="683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186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47B2B0-B4E1-192B-AE8D-E09FA264CD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08A09754-C956-1B85-CC34-038A05A93E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94"/>
            <a:ext cx="9144000" cy="683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6675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テーマ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10</Words>
  <Application>Microsoft Office PowerPoint</Application>
  <PresentationFormat>画面に合わせる (4:3)</PresentationFormat>
  <Paragraphs>1</Paragraphs>
  <Slides>14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14</vt:i4>
      </vt:variant>
    </vt:vector>
  </HeadingPairs>
  <TitlesOfParts>
    <vt:vector size="18" baseType="lpstr">
      <vt:lpstr>Aptos</vt:lpstr>
      <vt:lpstr>Aptos Display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金子　邦彦</dc:creator>
  <cp:lastModifiedBy>金子　邦彦</cp:lastModifiedBy>
  <cp:revision>2</cp:revision>
  <dcterms:created xsi:type="dcterms:W3CDTF">2026-02-02T13:30:48Z</dcterms:created>
  <dcterms:modified xsi:type="dcterms:W3CDTF">2026-02-02T14:06:11Z</dcterms:modified>
</cp:coreProperties>
</file>