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1343" r:id="rId2"/>
    <p:sldId id="1369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599" autoAdjust="0"/>
    <p:restoredTop sz="94660"/>
  </p:normalViewPr>
  <p:slideViewPr>
    <p:cSldViewPr snapToGrid="0">
      <p:cViewPr varScale="1">
        <p:scale>
          <a:sx n="63" d="100"/>
          <a:sy n="63" d="100"/>
        </p:scale>
        <p:origin x="40" y="-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44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425BE12-C5BF-4229-BDF8-B434CE6C0DD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5C37C-1706-0777-A76B-6FA0D0370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D26699-2D2E-5021-5FA7-6B81BE434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メソッド一覧の表示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obj = 100</a:t>
            </a:r>
          </a:p>
          <a:p>
            <a:pPr marL="0" indent="0">
              <a:buNone/>
            </a:pPr>
            <a:r>
              <a:rPr lang="en-US" altLang="ja-JP" dirty="0"/>
              <a:t>for x in </a:t>
            </a:r>
            <a:r>
              <a:rPr lang="en-US" altLang="ja-JP" dirty="0" err="1"/>
              <a:t>dir</a:t>
            </a:r>
            <a:r>
              <a:rPr lang="en-US" altLang="ja-JP" dirty="0"/>
              <a:t>(obj):    print(x, ':', type(eval("</a:t>
            </a:r>
            <a:r>
              <a:rPr lang="en-US" altLang="ja-JP" dirty="0" err="1"/>
              <a:t>obj."+x</a:t>
            </a:r>
            <a:r>
              <a:rPr lang="en-US" altLang="ja-JP" dirty="0"/>
              <a:t>)))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dirty="0"/>
              <a:t>+</a:t>
            </a:r>
            <a:r>
              <a:rPr lang="ja-JP" altLang="en-US" dirty="0"/>
              <a:t>」，「</a:t>
            </a:r>
            <a:r>
              <a:rPr lang="en-US" altLang="ja-JP" dirty="0"/>
              <a:t>-</a:t>
            </a:r>
            <a:r>
              <a:rPr lang="ja-JP" altLang="en-US" dirty="0"/>
              <a:t>」，「</a:t>
            </a:r>
            <a:r>
              <a:rPr lang="en-US" altLang="ja-JP" dirty="0"/>
              <a:t>*</a:t>
            </a:r>
            <a:r>
              <a:rPr lang="ja-JP" altLang="en-US" dirty="0"/>
              <a:t>」，「</a:t>
            </a:r>
            <a:r>
              <a:rPr lang="en-US" altLang="ja-JP" dirty="0"/>
              <a:t>/</a:t>
            </a:r>
            <a:r>
              <a:rPr lang="ja-JP" altLang="en-US" dirty="0"/>
              <a:t>」などメソッドで無いものを使うこともよくある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3DFCC4-00A7-5F8A-920B-FE0E1566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26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Python</a:t>
            </a:r>
            <a:r>
              <a:rPr lang="ja-JP" altLang="en-US" dirty="0"/>
              <a:t> の動作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C22A5A29-ED1F-4F5B-A55E-3E32C405D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797" y="583494"/>
            <a:ext cx="4011019" cy="4259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Python </a:t>
            </a:r>
            <a:r>
              <a:rPr lang="ja-JP" altLang="en-US" sz="2000" dirty="0"/>
              <a:t>のソースコード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4C9C30-BEAB-4217-9066-50DD0F8BF3AA}"/>
              </a:ext>
            </a:extLst>
          </p:cNvPr>
          <p:cNvSpPr/>
          <p:nvPr/>
        </p:nvSpPr>
        <p:spPr>
          <a:xfrm>
            <a:off x="173904" y="948058"/>
            <a:ext cx="4011019" cy="3733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8691074-9888-4220-87EE-5BB9E4AC5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08" y="1009458"/>
            <a:ext cx="3789655" cy="3617398"/>
          </a:xfrm>
          <a:prstGeom prst="rect">
            <a:avLst/>
          </a:prstGeom>
        </p:spPr>
      </p:pic>
      <p:sp>
        <p:nvSpPr>
          <p:cNvPr id="7" name="右矢印 6">
            <a:extLst>
              <a:ext uri="{FF2B5EF4-FFF2-40B4-BE49-F238E27FC236}">
                <a16:creationId xmlns:a16="http://schemas.microsoft.com/office/drawing/2014/main" id="{EB44C542-CDB5-4E37-8647-4B9ADF2C7112}"/>
              </a:ext>
            </a:extLst>
          </p:cNvPr>
          <p:cNvSpPr/>
          <p:nvPr/>
        </p:nvSpPr>
        <p:spPr>
          <a:xfrm>
            <a:off x="4088303" y="1988473"/>
            <a:ext cx="1368196" cy="560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87DB5DB5-66E8-4427-84FA-1FB7478A5AC0}"/>
              </a:ext>
            </a:extLst>
          </p:cNvPr>
          <p:cNvSpPr txBox="1">
            <a:spLocks/>
          </p:cNvSpPr>
          <p:nvPr/>
        </p:nvSpPr>
        <p:spPr>
          <a:xfrm>
            <a:off x="3915653" y="2610855"/>
            <a:ext cx="2086852" cy="9601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コンパイル</a:t>
            </a:r>
            <a:endParaRPr lang="en-US" altLang="ja-JP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（ビルド）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5C7EDF5-ED84-4D4A-B420-9946F9D6EF33}"/>
              </a:ext>
            </a:extLst>
          </p:cNvPr>
          <p:cNvSpPr/>
          <p:nvPr/>
        </p:nvSpPr>
        <p:spPr>
          <a:xfrm>
            <a:off x="5831881" y="1440919"/>
            <a:ext cx="2581449" cy="1988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25128C35-3F02-4190-AB76-AD022B033AF6}"/>
              </a:ext>
            </a:extLst>
          </p:cNvPr>
          <p:cNvSpPr txBox="1">
            <a:spLocks/>
          </p:cNvSpPr>
          <p:nvPr/>
        </p:nvSpPr>
        <p:spPr>
          <a:xfrm>
            <a:off x="5902003" y="2077367"/>
            <a:ext cx="2441204" cy="5586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バイトコード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ABB62A4-7327-4312-B075-AFA235393762}"/>
              </a:ext>
            </a:extLst>
          </p:cNvPr>
          <p:cNvSpPr/>
          <p:nvPr/>
        </p:nvSpPr>
        <p:spPr>
          <a:xfrm>
            <a:off x="5359879" y="886127"/>
            <a:ext cx="3406151" cy="49624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7ABF09-B207-484A-B7F0-20551E3797AC}"/>
              </a:ext>
            </a:extLst>
          </p:cNvPr>
          <p:cNvSpPr txBox="1"/>
          <p:nvPr/>
        </p:nvSpPr>
        <p:spPr>
          <a:xfrm>
            <a:off x="5809855" y="5093543"/>
            <a:ext cx="2723823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全部がそろって，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１つのアプリケーション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5E24485F-90AD-4F07-9E42-9024ECAF8B49}"/>
              </a:ext>
            </a:extLst>
          </p:cNvPr>
          <p:cNvSpPr txBox="1">
            <a:spLocks/>
          </p:cNvSpPr>
          <p:nvPr/>
        </p:nvSpPr>
        <p:spPr>
          <a:xfrm>
            <a:off x="5482449" y="3617895"/>
            <a:ext cx="3179843" cy="5870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>
                <a:latin typeface="Arial" panose="020B0604020202020204" pitchFamily="34" charset="0"/>
              </a:rPr>
              <a:t>Python </a:t>
            </a:r>
            <a:r>
              <a:rPr lang="ja-JP" altLang="en-US" dirty="0">
                <a:latin typeface="Arial" panose="020B0604020202020204" pitchFamily="34" charset="0"/>
              </a:rPr>
              <a:t>仮想マシン</a:t>
            </a:r>
            <a:endParaRPr lang="ja-JP" altLang="en-US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DA7BEFD5-3703-4089-BB1E-E5F3EE1F1D5E}"/>
              </a:ext>
            </a:extLst>
          </p:cNvPr>
          <p:cNvSpPr txBox="1">
            <a:spLocks/>
          </p:cNvSpPr>
          <p:nvPr/>
        </p:nvSpPr>
        <p:spPr>
          <a:xfrm>
            <a:off x="5482450" y="4408896"/>
            <a:ext cx="3179842" cy="5870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>
                <a:latin typeface="Arial" panose="020B0604020202020204" pitchFamily="34" charset="0"/>
              </a:rPr>
              <a:t>標準ライブラリ</a:t>
            </a:r>
            <a:endParaRPr lang="ja-JP" altLang="en-US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DAA6C51-E0B2-4562-A233-D6D3DDE3535E}"/>
              </a:ext>
            </a:extLst>
          </p:cNvPr>
          <p:cNvSpPr txBox="1"/>
          <p:nvPr/>
        </p:nvSpPr>
        <p:spPr>
          <a:xfrm>
            <a:off x="713225" y="5378516"/>
            <a:ext cx="3940818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コンパイル（ビルド）と実行は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一度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に行われる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8B692C9-C7E2-4101-8B8A-555F55F30C7A}"/>
              </a:ext>
            </a:extLst>
          </p:cNvPr>
          <p:cNvSpPr txBox="1"/>
          <p:nvPr/>
        </p:nvSpPr>
        <p:spPr>
          <a:xfrm>
            <a:off x="5189948" y="6075145"/>
            <a:ext cx="2723823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ソースコードは、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いろいろなマシンで動作する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3291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1824</TotalTime>
  <Words>91</Words>
  <Application>Microsoft Office PowerPoint</Application>
  <PresentationFormat>画面に合わせる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Python の動作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総まとめ</dc:title>
  <dc:creator>金子　邦彦</dc:creator>
  <cp:lastModifiedBy>user</cp:lastModifiedBy>
  <cp:revision>240</cp:revision>
  <cp:lastPrinted>2019-10-10T02:44:39Z</cp:lastPrinted>
  <dcterms:created xsi:type="dcterms:W3CDTF">2018-05-08T02:37:35Z</dcterms:created>
  <dcterms:modified xsi:type="dcterms:W3CDTF">2023-01-25T14:49:48Z</dcterms:modified>
</cp:coreProperties>
</file>