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589" r:id="rId2"/>
    <p:sldId id="596" r:id="rId3"/>
    <p:sldId id="593" r:id="rId4"/>
    <p:sldId id="594" r:id="rId5"/>
    <p:sldId id="595" r:id="rId6"/>
    <p:sldId id="586" r:id="rId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 varScale="1">
        <p:scale>
          <a:sx n="52" d="100"/>
          <a:sy n="52" d="100"/>
        </p:scale>
        <p:origin x="134" y="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2022/4/19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2022/4/19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2022/4/19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2022/4/19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9" y="575000"/>
            <a:ext cx="5375654" cy="297827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</a:rPr>
              <a:t>NVIDIA </a:t>
            </a: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</a:rPr>
              <a:t>ドライバ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</a:rPr>
              <a:t>, CUDA 11.6, </a:t>
            </a:r>
            <a:r>
              <a:rPr lang="en-US" altLang="ja-JP" b="1" dirty="0" err="1">
                <a:solidFill>
                  <a:schemeClr val="tx1"/>
                </a:solidFill>
                <a:latin typeface="メイリオ" panose="020B0604030504040204" pitchFamily="50" charset="-128"/>
              </a:rPr>
              <a:t>cuDNN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</a:rPr>
              <a:t> 8.4 </a:t>
            </a: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</a:rPr>
              <a:t>のインストール 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</a:rPr>
              <a:t>(Windows </a:t>
            </a: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</a:rPr>
              <a:t>上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</a:rPr>
              <a:t>)</a:t>
            </a:r>
          </a:p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dirty="0">
                <a:solidFill>
                  <a:schemeClr val="tx1"/>
                </a:solidFill>
              </a:rPr>
              <a:t>(2022</a:t>
            </a:r>
            <a:r>
              <a:rPr lang="ja-JP" altLang="en-US" dirty="0">
                <a:solidFill>
                  <a:schemeClr val="tx1"/>
                </a:solidFill>
              </a:rPr>
              <a:t>年</a:t>
            </a:r>
            <a:r>
              <a:rPr lang="en-US" altLang="ja-JP" dirty="0">
                <a:solidFill>
                  <a:schemeClr val="tx1"/>
                </a:solidFill>
              </a:rPr>
              <a:t>4</a:t>
            </a:r>
            <a:r>
              <a:rPr lang="ja-JP" altLang="en-US" dirty="0">
                <a:solidFill>
                  <a:schemeClr val="tx1"/>
                </a:solidFill>
              </a:rPr>
              <a:t>月の最新版</a:t>
            </a:r>
            <a:r>
              <a:rPr lang="en-US" altLang="ja-JP" dirty="0">
                <a:solidFill>
                  <a:schemeClr val="tx1"/>
                </a:solidFill>
              </a:rPr>
              <a:t>)</a:t>
            </a:r>
          </a:p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br>
              <a:rPr lang="ja-JP" altLang="en-US" dirty="0"/>
            </a:br>
            <a:endParaRPr lang="ja-JP" altLang="en-US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4147598"/>
            <a:ext cx="5152675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3600" dirty="0">
                <a:solidFill>
                  <a:schemeClr val="tx1"/>
                </a:solidFill>
              </a:rPr>
              <a:t>NVIDIA GPU </a:t>
            </a:r>
            <a:r>
              <a:rPr lang="ja-JP" altLang="en-US" sz="3600" dirty="0">
                <a:solidFill>
                  <a:schemeClr val="tx1"/>
                </a:solidFill>
              </a:rPr>
              <a:t>の活用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05CD55-5EE4-4D08-9B93-FF3377821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NVIDIA </a:t>
            </a:r>
            <a:r>
              <a:rPr kumimoji="1" lang="en-US" altLang="ja-JP" dirty="0" err="1"/>
              <a:t>CUDA</a:t>
            </a:r>
            <a:r>
              <a:rPr kumimoji="1" lang="en-US" altLang="ja-JP" dirty="0"/>
              <a:t>, NVIDIA </a:t>
            </a:r>
            <a:r>
              <a:rPr kumimoji="1" lang="en-US" altLang="ja-JP" dirty="0" err="1"/>
              <a:t>cuDNN</a:t>
            </a:r>
            <a:r>
              <a:rPr kumimoji="1" lang="en-US" altLang="ja-JP" dirty="0"/>
              <a:t> </a:t>
            </a:r>
            <a:r>
              <a:rPr kumimoji="1" lang="ja-JP" altLang="en-US" dirty="0"/>
              <a:t>のバージョン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8D273E-81A3-486D-BEB6-CE25C660A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4" y="846253"/>
            <a:ext cx="8730101" cy="533316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① </a:t>
            </a:r>
            <a:r>
              <a:rPr lang="en-US" altLang="ja-JP" sz="2400" b="1" dirty="0"/>
              <a:t>NVIDIA </a:t>
            </a:r>
            <a:r>
              <a:rPr lang="en-US" altLang="ja-JP" sz="2400" b="1" dirty="0" err="1"/>
              <a:t>cuDNN</a:t>
            </a:r>
            <a:r>
              <a:rPr lang="en-US" altLang="ja-JP" sz="2400" b="1" dirty="0"/>
              <a:t> </a:t>
            </a:r>
            <a:r>
              <a:rPr lang="ja-JP" altLang="en-US" sz="2400" b="1" dirty="0"/>
              <a:t>と </a:t>
            </a:r>
            <a:r>
              <a:rPr lang="en-US" altLang="ja-JP" sz="2400" b="1" dirty="0"/>
              <a:t>NVIDIA </a:t>
            </a:r>
            <a:r>
              <a:rPr lang="en-US" altLang="ja-JP" sz="2400" b="1" dirty="0" err="1"/>
              <a:t>CUDA</a:t>
            </a:r>
            <a:r>
              <a:rPr lang="en-US" altLang="ja-JP" sz="2400" b="1" dirty="0"/>
              <a:t> </a:t>
            </a:r>
            <a:r>
              <a:rPr lang="ja-JP" altLang="en-US" sz="2400" dirty="0"/>
              <a:t>の対応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	NVIDIA </a:t>
            </a:r>
            <a:r>
              <a:rPr lang="en-US" altLang="ja-JP" sz="2400" dirty="0" err="1"/>
              <a:t>cuDNN</a:t>
            </a:r>
            <a:r>
              <a:rPr lang="en-US" altLang="ja-JP" sz="2400" dirty="0"/>
              <a:t> </a:t>
            </a:r>
            <a:r>
              <a:rPr lang="ja-JP" altLang="en-US" sz="2400" dirty="0"/>
              <a:t>のページで確認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② </a:t>
            </a:r>
            <a:r>
              <a:rPr lang="en-US" altLang="ja-JP" sz="2400" dirty="0"/>
              <a:t>NVIDIA </a:t>
            </a:r>
            <a:r>
              <a:rPr lang="en-US" altLang="ja-JP" sz="2400" dirty="0" err="1"/>
              <a:t>CUDA</a:t>
            </a:r>
            <a:r>
              <a:rPr lang="en-US" altLang="ja-JP" sz="2400" dirty="0"/>
              <a:t> </a:t>
            </a:r>
            <a:r>
              <a:rPr lang="ja-JP" altLang="en-US" sz="2400" dirty="0"/>
              <a:t>と，</a:t>
            </a:r>
            <a:r>
              <a:rPr lang="en-US" altLang="ja-JP" sz="2400" b="1" dirty="0"/>
              <a:t>Build Tools for Visual Studio </a:t>
            </a:r>
            <a:r>
              <a:rPr lang="ja-JP" altLang="en-US" sz="2400" b="1" dirty="0"/>
              <a:t>や </a:t>
            </a:r>
            <a:r>
              <a:rPr lang="en-US" altLang="ja-JP" sz="2400" b="1" dirty="0"/>
              <a:t>Visual Studio</a:t>
            </a:r>
            <a:r>
              <a:rPr lang="en-US" altLang="ja-JP" sz="2400" dirty="0"/>
              <a:t> </a:t>
            </a:r>
            <a:r>
              <a:rPr lang="ja-JP" altLang="en-US" sz="2400" dirty="0"/>
              <a:t>との対応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	NVIDIA </a:t>
            </a:r>
            <a:r>
              <a:rPr lang="en-US" altLang="ja-JP" sz="2400" dirty="0" err="1"/>
              <a:t>CUDA</a:t>
            </a:r>
            <a:r>
              <a:rPr lang="en-US" altLang="ja-JP" sz="2400" dirty="0"/>
              <a:t> </a:t>
            </a:r>
            <a:r>
              <a:rPr lang="ja-JP" altLang="en-US" sz="2400" dirty="0"/>
              <a:t>インストール時に確認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③ </a:t>
            </a:r>
            <a:r>
              <a:rPr lang="en-US" altLang="ja-JP" sz="2400" b="1" dirty="0"/>
              <a:t>TensorFlow</a:t>
            </a:r>
            <a:r>
              <a:rPr lang="ja-JP" altLang="en-US" sz="2400" dirty="0"/>
              <a:t> と </a:t>
            </a:r>
            <a:r>
              <a:rPr lang="en-US" altLang="ja-JP" sz="2400" dirty="0"/>
              <a:t>NVIDIA </a:t>
            </a:r>
            <a:r>
              <a:rPr lang="en-US" altLang="ja-JP" sz="2400" dirty="0" err="1"/>
              <a:t>CUDA</a:t>
            </a:r>
            <a:r>
              <a:rPr lang="ja-JP" altLang="en-US" sz="2400" dirty="0"/>
              <a:t> の対応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1800" b="1" dirty="0">
                <a:latin typeface="+mn-ea"/>
                <a:ea typeface="+mn-ea"/>
              </a:rPr>
              <a:t>TensorFlow 2.8.0, 2.7.1, 2.6.3, 2.5.3: NVIDIA </a:t>
            </a:r>
            <a:r>
              <a:rPr lang="en-US" altLang="ja-JP" sz="1800" b="1" dirty="0" err="1">
                <a:latin typeface="+mn-ea"/>
                <a:ea typeface="+mn-ea"/>
              </a:rPr>
              <a:t>CUDA</a:t>
            </a:r>
            <a:r>
              <a:rPr lang="en-US" altLang="ja-JP" sz="1800" b="1" dirty="0">
                <a:latin typeface="+mn-ea"/>
                <a:ea typeface="+mn-ea"/>
              </a:rPr>
              <a:t> 11.6.2, 11.5.2, 11.4.4,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>
                <a:latin typeface="+mn-ea"/>
                <a:ea typeface="+mn-ea"/>
              </a:rPr>
              <a:t>  11.3.1, 11.2.2, 11.1.1 (11.0 </a:t>
            </a:r>
            <a:r>
              <a:rPr lang="ja-JP" altLang="en-US" sz="1800" b="1" dirty="0">
                <a:latin typeface="+mn-ea"/>
                <a:ea typeface="+mn-ea"/>
              </a:rPr>
              <a:t>系列は不可）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>
                <a:latin typeface="+mn-ea"/>
                <a:ea typeface="+mn-ea"/>
              </a:rPr>
              <a:t>TensorFlow 2.4.4: NVIDIA </a:t>
            </a:r>
            <a:r>
              <a:rPr lang="en-US" altLang="ja-JP" sz="1800" b="1" dirty="0" err="1">
                <a:latin typeface="+mn-ea"/>
                <a:ea typeface="+mn-ea"/>
              </a:rPr>
              <a:t>CUDA</a:t>
            </a:r>
            <a:r>
              <a:rPr lang="en-US" altLang="ja-JP" sz="1800" b="1" dirty="0">
                <a:latin typeface="+mn-ea"/>
                <a:ea typeface="+mn-ea"/>
              </a:rPr>
              <a:t> 11.0.3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>
                <a:latin typeface="+mn-ea"/>
                <a:ea typeface="+mn-ea"/>
              </a:rPr>
              <a:t>TensorFlow 2.3.4, 2.2.3, 2.1.4: NVIDIA </a:t>
            </a:r>
            <a:r>
              <a:rPr lang="en-US" altLang="ja-JP" sz="1800" b="1" dirty="0" err="1">
                <a:latin typeface="+mn-ea"/>
                <a:ea typeface="+mn-ea"/>
              </a:rPr>
              <a:t>CUDA</a:t>
            </a:r>
            <a:r>
              <a:rPr lang="en-US" altLang="ja-JP" sz="1800" b="1" dirty="0">
                <a:latin typeface="+mn-ea"/>
                <a:ea typeface="+mn-ea"/>
              </a:rPr>
              <a:t> 10.1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>
                <a:latin typeface="+mn-ea"/>
                <a:ea typeface="+mn-ea"/>
              </a:rPr>
              <a:t>TensorFlow 2.0.4, 1.15.5, 1.14.0, 1.13.2: NVIDIA </a:t>
            </a:r>
            <a:r>
              <a:rPr lang="en-US" altLang="ja-JP" sz="1800" b="1" dirty="0" err="1">
                <a:latin typeface="+mn-ea"/>
                <a:ea typeface="+mn-ea"/>
              </a:rPr>
              <a:t>CUDA</a:t>
            </a:r>
            <a:r>
              <a:rPr lang="en-US" altLang="ja-JP" sz="1800" b="1" dirty="0">
                <a:latin typeface="+mn-ea"/>
                <a:ea typeface="+mn-ea"/>
              </a:rPr>
              <a:t> 10.0</a:t>
            </a:r>
            <a:endParaRPr kumimoji="1" lang="en-US" altLang="ja-JP" sz="1800" dirty="0">
              <a:latin typeface="+mn-ea"/>
              <a:ea typeface="+mn-ea"/>
            </a:endParaRPr>
          </a:p>
          <a:p>
            <a:pPr marL="0" indent="0">
              <a:buNone/>
            </a:pPr>
            <a:r>
              <a:rPr lang="ja-JP" altLang="en-US" sz="2400" dirty="0"/>
              <a:t>④</a:t>
            </a:r>
            <a:r>
              <a:rPr lang="ja-JP" altLang="en-US" sz="2400" b="1" dirty="0"/>
              <a:t> </a:t>
            </a:r>
            <a:r>
              <a:rPr lang="en-US" altLang="ja-JP" sz="2400" b="1" dirty="0" err="1"/>
              <a:t>PyTorch</a:t>
            </a:r>
            <a:r>
              <a:rPr lang="en-US" altLang="ja-JP" sz="2400" b="1" dirty="0"/>
              <a:t> </a:t>
            </a:r>
            <a:r>
              <a:rPr lang="ja-JP" altLang="en-US" sz="2400" dirty="0"/>
              <a:t>と </a:t>
            </a:r>
            <a:r>
              <a:rPr lang="en-US" altLang="ja-JP" sz="2400" dirty="0"/>
              <a:t>NVIDIA</a:t>
            </a:r>
            <a:r>
              <a:rPr lang="ja-JP" altLang="en-US" sz="2400" dirty="0"/>
              <a:t> </a:t>
            </a:r>
            <a:r>
              <a:rPr lang="en-US" altLang="ja-JP" sz="2400" dirty="0" err="1"/>
              <a:t>CUDA</a:t>
            </a:r>
            <a:r>
              <a:rPr lang="en-US" altLang="ja-JP" sz="2400" dirty="0"/>
              <a:t> </a:t>
            </a:r>
            <a:r>
              <a:rPr lang="ja-JP" altLang="en-US" sz="2400" dirty="0"/>
              <a:t>の対応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1800" b="1" dirty="0" err="1">
                <a:latin typeface="+mn-ea"/>
                <a:ea typeface="+mn-ea"/>
              </a:rPr>
              <a:t>PyTorch</a:t>
            </a:r>
            <a:r>
              <a:rPr lang="en-US" altLang="ja-JP" sz="1800" b="1" dirty="0">
                <a:latin typeface="+mn-ea"/>
                <a:ea typeface="+mn-ea"/>
              </a:rPr>
              <a:t> </a:t>
            </a:r>
            <a:r>
              <a:rPr lang="en-US" altLang="ja-JP" sz="1800" b="1" dirty="0" err="1">
                <a:latin typeface="+mn-ea"/>
                <a:ea typeface="+mn-ea"/>
              </a:rPr>
              <a:t>LTS</a:t>
            </a:r>
            <a:r>
              <a:rPr lang="en-US" altLang="ja-JP" sz="1800" b="1" dirty="0">
                <a:latin typeface="+mn-ea"/>
                <a:ea typeface="+mn-ea"/>
              </a:rPr>
              <a:t> (1.8.2): NVIDIA </a:t>
            </a:r>
            <a:r>
              <a:rPr lang="en-US" altLang="ja-JP" sz="1800" b="1" dirty="0" err="1">
                <a:latin typeface="+mn-ea"/>
                <a:ea typeface="+mn-ea"/>
              </a:rPr>
              <a:t>CUDA</a:t>
            </a:r>
            <a:r>
              <a:rPr lang="en-US" altLang="ja-JP" sz="1800" b="1" dirty="0">
                <a:latin typeface="+mn-ea"/>
                <a:ea typeface="+mn-ea"/>
              </a:rPr>
              <a:t> </a:t>
            </a:r>
            <a:r>
              <a:rPr lang="ja-JP" altLang="en-US" sz="1800" b="1" dirty="0">
                <a:latin typeface="+mn-ea"/>
                <a:ea typeface="+mn-ea"/>
              </a:rPr>
              <a:t>ツールキット は</a:t>
            </a:r>
            <a:r>
              <a:rPr lang="en-US" altLang="ja-JP" sz="1800" b="1" dirty="0">
                <a:latin typeface="+mn-ea"/>
                <a:ea typeface="+mn-ea"/>
              </a:rPr>
              <a:t>10.2 </a:t>
            </a:r>
            <a:r>
              <a:rPr lang="ja-JP" altLang="en-US" sz="1800" b="1" dirty="0">
                <a:latin typeface="+mn-ea"/>
                <a:ea typeface="+mn-ea"/>
              </a:rPr>
              <a:t>以上または</a:t>
            </a:r>
            <a:r>
              <a:rPr lang="en-US" altLang="ja-JP" sz="1800" b="1" dirty="0">
                <a:latin typeface="+mn-ea"/>
                <a:ea typeface="+mn-ea"/>
              </a:rPr>
              <a:t>11.1 </a:t>
            </a:r>
            <a:r>
              <a:rPr lang="ja-JP" altLang="en-US" sz="1800" b="1" dirty="0">
                <a:latin typeface="+mn-ea"/>
                <a:ea typeface="+mn-ea"/>
              </a:rPr>
              <a:t>以上</a:t>
            </a:r>
          </a:p>
          <a:p>
            <a:pPr marL="0" indent="0">
              <a:buNone/>
            </a:pPr>
            <a:r>
              <a:rPr lang="en-US" altLang="ja-JP" sz="1800" b="1" dirty="0" err="1">
                <a:latin typeface="+mn-ea"/>
                <a:ea typeface="+mn-ea"/>
              </a:rPr>
              <a:t>PyTorch</a:t>
            </a:r>
            <a:r>
              <a:rPr lang="en-US" altLang="ja-JP" sz="1800" b="1" dirty="0">
                <a:latin typeface="+mn-ea"/>
                <a:ea typeface="+mn-ea"/>
              </a:rPr>
              <a:t> Stable (1.11.0): NVIDIA </a:t>
            </a:r>
            <a:r>
              <a:rPr lang="en-US" altLang="ja-JP" sz="1800" b="1" dirty="0" err="1">
                <a:latin typeface="+mn-ea"/>
                <a:ea typeface="+mn-ea"/>
              </a:rPr>
              <a:t>CUDA</a:t>
            </a:r>
            <a:r>
              <a:rPr lang="en-US" altLang="ja-JP" sz="1800" b="1" dirty="0">
                <a:latin typeface="+mn-ea"/>
                <a:ea typeface="+mn-ea"/>
              </a:rPr>
              <a:t> </a:t>
            </a:r>
            <a:r>
              <a:rPr lang="ja-JP" altLang="en-US" sz="1800" b="1" dirty="0">
                <a:latin typeface="+mn-ea"/>
                <a:ea typeface="+mn-ea"/>
              </a:rPr>
              <a:t>ツールキット は</a:t>
            </a:r>
            <a:r>
              <a:rPr lang="en-US" altLang="ja-JP" sz="1800" b="1" dirty="0">
                <a:latin typeface="+mn-ea"/>
                <a:ea typeface="+mn-ea"/>
              </a:rPr>
              <a:t>11.3 </a:t>
            </a:r>
            <a:r>
              <a:rPr lang="ja-JP" altLang="en-US" sz="1800" b="1" dirty="0">
                <a:latin typeface="+mn-ea"/>
                <a:ea typeface="+mn-ea"/>
              </a:rPr>
              <a:t>以上</a:t>
            </a:r>
            <a:endParaRPr lang="en-US" altLang="ja-JP" sz="1800" b="1" dirty="0">
              <a:latin typeface="+mn-ea"/>
              <a:ea typeface="+mn-ea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83450A-03EC-407A-B396-D9AE6C635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08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EA1BA6-6D61-4780-BE87-F0EDA83CA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z="3200" dirty="0">
                <a:latin typeface="メイリオ" panose="020B0604030504040204" pitchFamily="50" charset="-128"/>
              </a:rPr>
              <a:t>NVIDIA Developer Program </a:t>
            </a:r>
            <a:r>
              <a:rPr lang="ja-JP" altLang="en-US" sz="3200" dirty="0">
                <a:latin typeface="メイリオ" panose="020B0604030504040204" pitchFamily="50" charset="-128"/>
              </a:rPr>
              <a:t>メンバーシップ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02E6F3-B3FB-4935-9E1C-2691B027B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1" dirty="0" err="1"/>
              <a:t>cuDNN</a:t>
            </a:r>
            <a:r>
              <a:rPr kumimoji="1" lang="en-US" altLang="ja-JP" b="1" dirty="0"/>
              <a:t> </a:t>
            </a:r>
            <a:r>
              <a:rPr kumimoji="1" lang="ja-JP" altLang="en-US" dirty="0"/>
              <a:t>のダウンロード，利用のため</a:t>
            </a:r>
            <a:endParaRPr kumimoji="1" lang="en-US" altLang="ja-JP" dirty="0"/>
          </a:p>
          <a:p>
            <a:r>
              <a:rPr kumimoji="1" lang="ja-JP" altLang="en-US" dirty="0"/>
              <a:t>利用者本人が、次の情報を登録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電子メールアドレス</a:t>
            </a:r>
            <a:endParaRPr kumimoji="1" lang="en-US" altLang="ja-JP" dirty="0"/>
          </a:p>
          <a:p>
            <a:pPr lvl="1"/>
            <a:r>
              <a:rPr lang="ja-JP" altLang="en-US" dirty="0"/>
              <a:t>表示名</a:t>
            </a:r>
            <a:endParaRPr lang="en-US" altLang="ja-JP" dirty="0"/>
          </a:p>
          <a:p>
            <a:pPr lvl="1"/>
            <a:r>
              <a:rPr kumimoji="1" lang="ja-JP" altLang="en-US" dirty="0"/>
              <a:t>パスワード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生年月日</a:t>
            </a:r>
            <a:endParaRPr kumimoji="1" lang="en-US" altLang="ja-JP" dirty="0"/>
          </a:p>
          <a:p>
            <a:r>
              <a:rPr lang="ja-JP" altLang="en-US" dirty="0"/>
              <a:t>利用条件等に合意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3C40DA6-F4F4-4F89-9C65-6D81FF027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077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6D0ABA-B20C-4D76-BEC9-75FD288EA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059" y="400180"/>
            <a:ext cx="8461208" cy="1067899"/>
          </a:xfrm>
        </p:spPr>
        <p:txBody>
          <a:bodyPr>
            <a:normAutofit fontScale="90000"/>
          </a:bodyPr>
          <a:lstStyle/>
          <a:p>
            <a:r>
              <a:rPr lang="ja-JP" altLang="en-US" sz="3200" dirty="0"/>
              <a:t>（前準備）</a:t>
            </a:r>
            <a:r>
              <a:rPr lang="ja-JP" altLang="en-US" dirty="0"/>
              <a:t>不要な </a:t>
            </a:r>
            <a:r>
              <a:rPr lang="en-US" altLang="ja-JP" sz="3200" dirty="0"/>
              <a:t>NVIDIA </a:t>
            </a:r>
            <a:r>
              <a:rPr lang="ja-JP" altLang="en-US" sz="3200" dirty="0"/>
              <a:t>ドライバ，</a:t>
            </a:r>
            <a:r>
              <a:rPr lang="en-US" altLang="ja-JP" sz="3200" dirty="0"/>
              <a:t>NVIDIA </a:t>
            </a:r>
            <a:r>
              <a:rPr lang="en-US" altLang="ja-JP" sz="3200" dirty="0" err="1"/>
              <a:t>CUDA</a:t>
            </a:r>
            <a:r>
              <a:rPr lang="en-US" altLang="ja-JP" sz="3200" dirty="0"/>
              <a:t>, NVIDIA </a:t>
            </a:r>
            <a:r>
              <a:rPr lang="en-US" altLang="ja-JP" sz="3200" dirty="0" err="1"/>
              <a:t>cuDNN</a:t>
            </a:r>
            <a:r>
              <a:rPr lang="en-US" altLang="ja-JP" sz="3200" dirty="0"/>
              <a:t> </a:t>
            </a:r>
            <a:r>
              <a:rPr lang="ja-JP" altLang="en-US" sz="3200" dirty="0"/>
              <a:t>などがインストール済みのときは，</a:t>
            </a:r>
            <a:r>
              <a:rPr lang="ja-JP" altLang="en-US" sz="3200" b="1" dirty="0"/>
              <a:t>アンインストール</a:t>
            </a:r>
            <a:br>
              <a:rPr lang="en-US" altLang="ja-JP" sz="3200" b="1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194970-5878-45EF-9E4A-353D4117D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500" y="1242751"/>
            <a:ext cx="8461208" cy="5440221"/>
          </a:xfrm>
        </p:spPr>
        <p:txBody>
          <a:bodyPr/>
          <a:lstStyle/>
          <a:p>
            <a:r>
              <a:rPr kumimoji="1" lang="ja-JP" altLang="en-US" dirty="0"/>
              <a:t>アプリ</a:t>
            </a:r>
            <a:endParaRPr kumimoji="1"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kumimoji="1" lang="en-US" altLang="ja-JP" dirty="0"/>
              <a:t>NVIDIA </a:t>
            </a:r>
            <a:r>
              <a:rPr kumimoji="1" lang="ja-JP" altLang="en-US" dirty="0"/>
              <a:t>・・・を削除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0B6F75E-E08A-44AF-9BCB-CAD05C829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8BDDA8A-99BD-4B4D-B861-5BD07F9E88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8566" y="1839652"/>
            <a:ext cx="2878356" cy="103095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DE1E5099-0CE9-482F-9E86-9837461D0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314" y="3429000"/>
            <a:ext cx="3444349" cy="3318643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40EB657-31BC-4FD2-B91B-B61746FEE1D3}"/>
              </a:ext>
            </a:extLst>
          </p:cNvPr>
          <p:cNvSpPr txBox="1"/>
          <p:nvPr/>
        </p:nvSpPr>
        <p:spPr>
          <a:xfrm>
            <a:off x="5662458" y="1693407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混乱を防ぐため</a:t>
            </a:r>
          </a:p>
        </p:txBody>
      </p:sp>
    </p:spTree>
    <p:extLst>
      <p:ext uri="{BB962C8B-B14F-4D97-AF65-F5344CB8AC3E}">
        <p14:creationId xmlns:p14="http://schemas.microsoft.com/office/powerpoint/2010/main" val="2120140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3CBF15-06BB-46C9-838F-B6F807C61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（前準備）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BB9D6E-0C5F-48AB-8A66-ECD894026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b="1" dirty="0"/>
              <a:t>Visual Studio </a:t>
            </a:r>
            <a:r>
              <a:rPr lang="ja-JP" altLang="en-US" sz="2800" dirty="0"/>
              <a:t>を使う</a:t>
            </a:r>
            <a:r>
              <a:rPr lang="ja-JP" altLang="en-US" sz="2800" b="1" dirty="0"/>
              <a:t>予定がある</a:t>
            </a:r>
            <a:r>
              <a:rPr lang="ja-JP" altLang="en-US" sz="2800" dirty="0"/>
              <a:t>場合は，</a:t>
            </a:r>
            <a:r>
              <a:rPr lang="ja-JP" altLang="en-US" sz="2800" b="1" dirty="0"/>
              <a:t>前もって</a:t>
            </a:r>
            <a:r>
              <a:rPr lang="en-US" altLang="ja-JP" sz="2800" dirty="0"/>
              <a:t>Visual Studio </a:t>
            </a:r>
            <a:r>
              <a:rPr lang="ja-JP" altLang="en-US" sz="2800" dirty="0"/>
              <a:t>をインストール</a:t>
            </a:r>
            <a:endParaRPr lang="en-US" altLang="ja-JP" sz="2800" dirty="0"/>
          </a:p>
          <a:p>
            <a:endParaRPr lang="en-US" altLang="ja-JP" sz="2800" dirty="0"/>
          </a:p>
          <a:p>
            <a:r>
              <a:rPr lang="ja-JP" altLang="en-US" sz="2800" dirty="0"/>
              <a:t>（</a:t>
            </a:r>
            <a:r>
              <a:rPr lang="en-US" altLang="ja-JP" sz="2800" dirty="0"/>
              <a:t>Visual Studio </a:t>
            </a:r>
            <a:r>
              <a:rPr lang="ja-JP" altLang="en-US" sz="2800" dirty="0"/>
              <a:t>を使う予定がない場合）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b="1" dirty="0"/>
              <a:t>　</a:t>
            </a:r>
            <a:r>
              <a:rPr lang="en-US" altLang="ja-JP" b="1" dirty="0"/>
              <a:t>Build Tools for Visual Studio 2022</a:t>
            </a:r>
            <a:r>
              <a:rPr lang="ja-JP" altLang="en-US" b="1" dirty="0"/>
              <a:t>（ビルドツー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　ル </a:t>
            </a:r>
            <a:r>
              <a:rPr lang="en-US" altLang="ja-JP" b="1" dirty="0"/>
              <a:t>for Visual Studio 2022</a:t>
            </a:r>
            <a:r>
              <a:rPr lang="ja-JP" altLang="en-US" b="1" dirty="0"/>
              <a:t>）</a:t>
            </a:r>
            <a:r>
              <a:rPr lang="ja-JP" altLang="en-US" sz="2800" b="1" dirty="0"/>
              <a:t>のインストール</a:t>
            </a:r>
            <a:endParaRPr lang="en-US" altLang="ja-JP" sz="2800" b="1" dirty="0"/>
          </a:p>
          <a:p>
            <a:pPr marL="0" indent="0">
              <a:buNone/>
            </a:pPr>
            <a:r>
              <a:rPr lang="en-US" altLang="ja-JP" sz="2800" b="1" dirty="0"/>
              <a:t>	</a:t>
            </a:r>
            <a:r>
              <a:rPr lang="en-US" altLang="ja-JP" sz="2800" dirty="0"/>
              <a:t>NVIDIA </a:t>
            </a:r>
            <a:r>
              <a:rPr lang="en-US" altLang="ja-JP" sz="2800" dirty="0" err="1"/>
              <a:t>CUDA</a:t>
            </a:r>
            <a:r>
              <a:rPr lang="en-US" altLang="ja-JP" sz="2800" dirty="0"/>
              <a:t> </a:t>
            </a:r>
            <a:r>
              <a:rPr lang="ja-JP" altLang="en-US" sz="2800" dirty="0"/>
              <a:t>の </a:t>
            </a:r>
            <a:r>
              <a:rPr lang="en-US" altLang="ja-JP" sz="2800" dirty="0" err="1"/>
              <a:t>nvcc</a:t>
            </a:r>
            <a:r>
              <a:rPr lang="en-US" altLang="ja-JP" sz="2800" dirty="0"/>
              <a:t> </a:t>
            </a:r>
            <a:r>
              <a:rPr lang="ja-JP" altLang="en-US" sz="2800" dirty="0"/>
              <a:t>を機能させるため</a:t>
            </a:r>
            <a:r>
              <a:rPr lang="ja-JP" altLang="en-US" dirty="0"/>
              <a:t>．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sz="2800" b="1" dirty="0"/>
              <a:t>	</a:t>
            </a:r>
            <a:r>
              <a:rPr lang="ja-JP" altLang="en-US" sz="2800" b="1" dirty="0"/>
              <a:t>あとでもよい．</a:t>
            </a:r>
            <a:endParaRPr lang="en-US" altLang="ja-JP" sz="2800" b="1" dirty="0"/>
          </a:p>
          <a:p>
            <a:pPr marL="0" indent="0">
              <a:buNone/>
            </a:pPr>
            <a:r>
              <a:rPr lang="ja-JP" altLang="en-US" b="1" dirty="0"/>
              <a:t>　</a:t>
            </a:r>
            <a:r>
              <a:rPr lang="en-US" altLang="ja-JP" sz="2400" b="1" dirty="0"/>
              <a:t>https://</a:t>
            </a:r>
            <a:r>
              <a:rPr lang="en-US" altLang="ja-JP" sz="2400" b="1" dirty="0" err="1"/>
              <a:t>www.kkaneko.jp</a:t>
            </a:r>
            <a:r>
              <a:rPr lang="en-US" altLang="ja-JP" sz="2400" b="1" dirty="0"/>
              <a:t>/tools/win/</a:t>
            </a:r>
            <a:r>
              <a:rPr lang="en-US" altLang="ja-JP" sz="2400" b="1" dirty="0" err="1"/>
              <a:t>buildtool.html</a:t>
            </a:r>
            <a:br>
              <a:rPr lang="en-US" altLang="ja-JP" sz="2400" b="1" dirty="0"/>
            </a:br>
            <a:endParaRPr lang="en-US" altLang="ja-JP" sz="2400" b="1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41A7AB-944D-44F5-8A31-F3A7C5083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173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7183" y="372144"/>
            <a:ext cx="8665580" cy="469865"/>
          </a:xfrm>
        </p:spPr>
        <p:txBody>
          <a:bodyPr>
            <a:noAutofit/>
          </a:bodyPr>
          <a:lstStyle/>
          <a:p>
            <a:r>
              <a:rPr lang="ja-JP" altLang="en-US" sz="2800"/>
              <a:t>インストール手順 </a:t>
            </a:r>
            <a:r>
              <a:rPr lang="en-US" altLang="ja-JP" sz="2800" dirty="0"/>
              <a:t>(Windows </a:t>
            </a:r>
            <a:r>
              <a:rPr lang="ja-JP" altLang="en-US" sz="2800" dirty="0"/>
              <a:t>上</a:t>
            </a:r>
            <a:r>
              <a:rPr lang="en-US" altLang="ja-JP" sz="2800" dirty="0"/>
              <a:t>)</a:t>
            </a:r>
            <a:endParaRPr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3540" y="1059665"/>
            <a:ext cx="8880460" cy="356999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1200"/>
              </a:spcBef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 不要な 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NVIDIA 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ドライバ，</a:t>
            </a:r>
            <a:r>
              <a:rPr lang="en-US" altLang="ja-JP" sz="2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CUDA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, </a:t>
            </a:r>
            <a:r>
              <a:rPr lang="en-US" altLang="ja-JP" sz="2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cuDNN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などがインストール済みのときは，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アンインストール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 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NVIDIA 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ドライバ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URL: https://</a:t>
            </a:r>
            <a:r>
              <a:rPr lang="en-US" altLang="ja-JP" sz="2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www.nvidia.co.jp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/Download/</a:t>
            </a:r>
            <a:r>
              <a:rPr lang="en-US" altLang="ja-JP" sz="2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index.aspx?lang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en-US" altLang="ja-JP" sz="2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jp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 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NVIDIA </a:t>
            </a:r>
            <a:r>
              <a:rPr lang="en-US" altLang="ja-JP" sz="20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CUDA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ツールキット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URL: https://</a:t>
            </a:r>
            <a:r>
              <a:rPr lang="en-US" altLang="ja-JP" sz="2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developer.nvidia.com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en-US" altLang="ja-JP" sz="2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cuda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-toolkit-archive</a:t>
            </a:r>
          </a:p>
          <a:p>
            <a:pPr>
              <a:spcBef>
                <a:spcPts val="1200"/>
              </a:spcBef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 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NVIDIA Developer Program 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メンバーシップ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 </a:t>
            </a:r>
            <a:r>
              <a:rPr lang="en-US" altLang="ja-JP" sz="20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cuDNN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(NVIDIA </a:t>
            </a:r>
            <a:r>
              <a:rPr lang="en-US" altLang="ja-JP" sz="2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cuDNN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SDK)</a:t>
            </a:r>
          </a:p>
          <a:p>
            <a:pPr>
              <a:spcBef>
                <a:spcPts val="1200"/>
              </a:spcBef>
            </a:pP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URL: https://</a:t>
            </a:r>
            <a:r>
              <a:rPr lang="en-US" altLang="ja-JP" sz="2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developer.nvidia.com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en-US" altLang="ja-JP" sz="2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cudnn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⑥ 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環境変数 </a:t>
            </a:r>
            <a:r>
              <a:rPr lang="en-US" altLang="ja-JP" sz="20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CUDNN_PATH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の設定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C:\Program Files\NVIDIA GPU Computing Toolkit\</a:t>
            </a:r>
            <a:r>
              <a:rPr lang="en-US" altLang="ja-JP" sz="2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CUDA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\</a:t>
            </a:r>
            <a:r>
              <a:rPr lang="en-US" altLang="ja-JP" sz="2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v11.6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利用条件は利用者で確認すること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2603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</TotalTime>
  <Words>433</Words>
  <Application>Microsoft Office PowerPoint</Application>
  <PresentationFormat>画面に合わせる (4:3)</PresentationFormat>
  <Paragraphs>64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メイリオ</vt:lpstr>
      <vt:lpstr>游ゴシック</vt:lpstr>
      <vt:lpstr>Arial</vt:lpstr>
      <vt:lpstr>Calibri</vt:lpstr>
      <vt:lpstr>Segoe UI</vt:lpstr>
      <vt:lpstr>Times New Roman</vt:lpstr>
      <vt:lpstr>Office テーマ</vt:lpstr>
      <vt:lpstr>PowerPoint プレゼンテーション</vt:lpstr>
      <vt:lpstr>NVIDIA CUDA, NVIDIA cuDNN のバージョン</vt:lpstr>
      <vt:lpstr>NVIDIA Developer Program メンバーシップ</vt:lpstr>
      <vt:lpstr>（前準備）不要な NVIDIA ドライバ，NVIDIA CUDA, NVIDIA cuDNN などがインストール済みのときは，アンインストール </vt:lpstr>
      <vt:lpstr>（前準備）</vt:lpstr>
      <vt:lpstr>インストール手順 (Windows 上)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情報工学応用演習I （旧科目「情報工学演習I」） 　第１回</dc:title>
  <dc:creator>kaneko kunihiko</dc:creator>
  <cp:lastModifiedBy>金子　邦彦</cp:lastModifiedBy>
  <cp:revision>95</cp:revision>
  <dcterms:created xsi:type="dcterms:W3CDTF">2019-11-02T00:06:04Z</dcterms:created>
  <dcterms:modified xsi:type="dcterms:W3CDTF">2022-04-19T04:39:22Z</dcterms:modified>
</cp:coreProperties>
</file>