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44" r:id="rId2"/>
    <p:sldId id="836" r:id="rId3"/>
    <p:sldId id="837" r:id="rId4"/>
    <p:sldId id="823" r:id="rId5"/>
    <p:sldId id="795" r:id="rId6"/>
    <p:sldId id="825" r:id="rId7"/>
    <p:sldId id="835" r:id="rId8"/>
    <p:sldId id="834" r:id="rId9"/>
    <p:sldId id="833" r:id="rId10"/>
    <p:sldId id="832" r:id="rId11"/>
    <p:sldId id="838" r:id="rId12"/>
    <p:sldId id="849" r:id="rId13"/>
    <p:sldId id="848" r:id="rId14"/>
    <p:sldId id="845" r:id="rId15"/>
    <p:sldId id="853" r:id="rId16"/>
    <p:sldId id="839" r:id="rId17"/>
    <p:sldId id="844" r:id="rId18"/>
    <p:sldId id="847" r:id="rId19"/>
    <p:sldId id="852" r:id="rId20"/>
    <p:sldId id="851" r:id="rId21"/>
    <p:sldId id="841" r:id="rId22"/>
    <p:sldId id="842" r:id="rId23"/>
    <p:sldId id="854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1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-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kaneko.jp/tools/video/tensorflow2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aneko.jp/tools/win/nvidiadriver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win/cuda.html" TargetMode="External"/><Relationship Id="rId2" Type="http://schemas.openxmlformats.org/officeDocument/2006/relationships/hyperlink" Target="https://developer.nvidia.com/cuda-10.0-download-arch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kaneko.jp/tools/win/cudnn.html" TargetMode="External"/><Relationship Id="rId4" Type="http://schemas.openxmlformats.org/officeDocument/2006/relationships/hyperlink" Target="https://developer.nvidia.com/cudn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Python 3 </a:t>
            </a:r>
            <a:r>
              <a:rPr lang="ja-JP" altLang="en-US" sz="4000" dirty="0"/>
              <a:t>と </a:t>
            </a:r>
            <a:r>
              <a:rPr lang="en-US" altLang="ja-JP" sz="4000" dirty="0" err="1"/>
              <a:t>TensorFlow</a:t>
            </a:r>
            <a:r>
              <a:rPr lang="en-US" altLang="ja-JP" sz="4000" dirty="0"/>
              <a:t> 2, </a:t>
            </a:r>
            <a:r>
              <a:rPr lang="en-US" altLang="ja-JP" sz="4000" dirty="0" err="1"/>
              <a:t>Keras</a:t>
            </a:r>
            <a:r>
              <a:rPr lang="en-US" altLang="ja-JP" sz="4000" dirty="0"/>
              <a:t>, </a:t>
            </a:r>
            <a:r>
              <a:rPr lang="en-US" altLang="ja-JP" sz="4000" dirty="0" err="1"/>
              <a:t>opencv</a:t>
            </a:r>
            <a:r>
              <a:rPr lang="en-US" altLang="ja-JP" sz="4000" dirty="0"/>
              <a:t>-python </a:t>
            </a:r>
            <a:r>
              <a:rPr lang="ja-JP" altLang="en-US" sz="4000" dirty="0"/>
              <a:t>のインストール</a:t>
            </a:r>
            <a:br>
              <a:rPr lang="en-US" altLang="ja-JP" dirty="0"/>
            </a:br>
            <a:r>
              <a:rPr lang="ja-JP" altLang="en-US" sz="4000" dirty="0"/>
              <a:t>（</a:t>
            </a:r>
            <a:r>
              <a:rPr lang="en-US" altLang="ja-JP" sz="4000" dirty="0"/>
              <a:t>Windows </a:t>
            </a:r>
            <a:r>
              <a:rPr lang="ja-JP" altLang="en-US" sz="4000" dirty="0"/>
              <a:t>上）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23041" y="3718076"/>
            <a:ext cx="541327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https://www.kkaneko.jp/tools/video/tensorflow2.pptx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⑥ </a:t>
            </a:r>
            <a:r>
              <a:rPr lang="en-US" altLang="ja-JP" sz="2800" dirty="0">
                <a:solidFill>
                  <a:schemeClr val="bg1"/>
                </a:solidFill>
              </a:rPr>
              <a:t>pip, </a:t>
            </a:r>
            <a:r>
              <a:rPr lang="en-US" altLang="ja-JP" sz="2800" dirty="0" err="1">
                <a:solidFill>
                  <a:schemeClr val="bg1"/>
                </a:solidFill>
              </a:rPr>
              <a:t>setuptools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の更新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37363" y="1672676"/>
            <a:ext cx="8088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Windows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のコマンドプロンプトで，次のコマンドを実行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py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-m pip install --upgrade pip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pip install -U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setuptools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pip list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pip list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はバージョンの確認のため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123" name="Picture 3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9" y="3611668"/>
            <a:ext cx="7362825" cy="19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[imag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9" y="5735739"/>
            <a:ext cx="2542865" cy="10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5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2. </a:t>
            </a:r>
            <a:r>
              <a:rPr kumimoji="1" lang="en-US" altLang="ja-JP" sz="4000" dirty="0" err="1"/>
              <a:t>TensorFlow</a:t>
            </a:r>
            <a:r>
              <a:rPr kumimoji="1" lang="en-US" altLang="ja-JP" sz="4000" dirty="0"/>
              <a:t> 2, </a:t>
            </a:r>
            <a:r>
              <a:rPr kumimoji="1" lang="en-US" altLang="ja-JP" sz="4000" dirty="0" err="1"/>
              <a:t>Keras</a:t>
            </a:r>
            <a:r>
              <a:rPr kumimoji="1" lang="en-US" altLang="ja-JP" sz="4000" dirty="0"/>
              <a:t>, </a:t>
            </a:r>
            <a:r>
              <a:rPr kumimoji="1" lang="en-US" altLang="ja-JP" sz="4000" dirty="0" err="1"/>
              <a:t>opencv</a:t>
            </a:r>
            <a:r>
              <a:rPr kumimoji="1" lang="en-US" altLang="ja-JP" sz="4000" dirty="0"/>
              <a:t>-python </a:t>
            </a:r>
            <a:r>
              <a:rPr kumimoji="1" lang="ja-JP" altLang="en-US" sz="4000" dirty="0"/>
              <a:t>のインストール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37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前準備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22284" y="946596"/>
            <a:ext cx="5658876" cy="5267459"/>
          </a:xfrm>
        </p:spPr>
        <p:txBody>
          <a:bodyPr>
            <a:noAutofit/>
          </a:bodyPr>
          <a:lstStyle/>
          <a:p>
            <a:r>
              <a:rPr lang="en-US" altLang="ja-JP" dirty="0"/>
              <a:t>Windows </a:t>
            </a:r>
            <a:r>
              <a:rPr lang="ja-JP" altLang="en-US" dirty="0"/>
              <a:t>で </a:t>
            </a:r>
            <a:r>
              <a:rPr lang="en-US" altLang="ja-JP" dirty="0"/>
              <a:t>GPU </a:t>
            </a:r>
            <a:r>
              <a:rPr lang="ja-JP" altLang="en-US" dirty="0"/>
              <a:t>版 </a:t>
            </a:r>
            <a:r>
              <a:rPr lang="en-US" altLang="ja-JP" dirty="0"/>
              <a:t>TensorFlow </a:t>
            </a:r>
            <a:r>
              <a:rPr lang="ja-JP" altLang="en-US" dirty="0"/>
              <a:t>を使うときの前準備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NVIDIA </a:t>
            </a:r>
            <a:r>
              <a:rPr lang="ja-JP" altLang="en-US" dirty="0"/>
              <a:t>グラフィックスカード・ドライバ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NVIDIA CUDA </a:t>
            </a:r>
            <a:r>
              <a:rPr lang="ja-JP" altLang="en-US" dirty="0"/>
              <a:t>ツールキット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NVIDIA </a:t>
            </a:r>
            <a:r>
              <a:rPr lang="en-US" altLang="ja-JP" dirty="0" err="1"/>
              <a:t>cuDNN</a:t>
            </a:r>
            <a:r>
              <a:rPr lang="en-US" altLang="ja-JP" dirty="0"/>
              <a:t> </a:t>
            </a:r>
            <a:r>
              <a:rPr lang="ja-JP" altLang="en-US" dirty="0"/>
              <a:t>のインストール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04255" y="5550871"/>
            <a:ext cx="553549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TensorFlow 2.0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のための前準備の手順を示す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91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前準備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310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NVIDIA </a:t>
            </a:r>
            <a:r>
              <a:rPr lang="ja-JP" altLang="en-US" b="1" dirty="0"/>
              <a:t>グラフィックスカード・ドライバ</a:t>
            </a:r>
            <a:r>
              <a:rPr lang="ja-JP" altLang="en-US" dirty="0"/>
              <a:t>のインストール</a:t>
            </a:r>
          </a:p>
          <a:p>
            <a:pPr lvl="1"/>
            <a:r>
              <a:rPr lang="en-US" altLang="ja-JP" dirty="0"/>
              <a:t>GPU </a:t>
            </a:r>
            <a:r>
              <a:rPr lang="ja-JP" altLang="en-US" dirty="0"/>
              <a:t>版の </a:t>
            </a:r>
            <a:r>
              <a:rPr lang="en-US" altLang="ja-JP" dirty="0" err="1"/>
              <a:t>TensorFlow</a:t>
            </a:r>
            <a:r>
              <a:rPr lang="en-US" altLang="ja-JP" dirty="0"/>
              <a:t> </a:t>
            </a:r>
            <a:r>
              <a:rPr lang="ja-JP" altLang="en-US" dirty="0"/>
              <a:t>を使うには， </a:t>
            </a:r>
            <a:r>
              <a:rPr lang="en-US" altLang="ja-JP" dirty="0" err="1"/>
              <a:t>CUDA</a:t>
            </a:r>
            <a:r>
              <a:rPr lang="en-US" altLang="ja-JP" dirty="0"/>
              <a:t> Compute Capability 3.5 </a:t>
            </a:r>
            <a:r>
              <a:rPr lang="ja-JP" altLang="en-US" dirty="0"/>
              <a:t>以上に適合するグラフィックスカード、</a:t>
            </a:r>
            <a:r>
              <a:rPr lang="en-US" altLang="ja-JP" dirty="0"/>
              <a:t>NVIDIA </a:t>
            </a:r>
            <a:r>
              <a:rPr lang="ja-JP" altLang="en-US" dirty="0"/>
              <a:t>グラフィックスカードのドライバのインストールが必要である．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インストール手順の詳細</a:t>
            </a:r>
            <a:r>
              <a:rPr lang="ja-JP" altLang="en-US" dirty="0"/>
              <a:t>：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www.kkaneko.jp</a:t>
            </a:r>
            <a:r>
              <a:rPr lang="en-US" altLang="ja-JP" dirty="0">
                <a:hlinkClick r:id="rId2"/>
              </a:rPr>
              <a:t>/tools/win/</a:t>
            </a:r>
            <a:r>
              <a:rPr lang="en-US" altLang="ja-JP" dirty="0" err="1">
                <a:hlinkClick r:id="rId2"/>
              </a:rPr>
              <a:t>nvidiadriver.html</a:t>
            </a:r>
            <a:endParaRPr lang="ja-JP" altLang="en-US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15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前準備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310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ja-JP" b="1" dirty="0"/>
              <a:t>NVIDIA CUDA </a:t>
            </a:r>
            <a:r>
              <a:rPr lang="ja-JP" altLang="en-US" b="1" dirty="0"/>
              <a:t>ツールキット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lvl="1"/>
            <a:r>
              <a:rPr lang="en-US" altLang="ja-JP" b="1" dirty="0"/>
              <a:t>GPU </a:t>
            </a:r>
            <a:r>
              <a:rPr lang="ja-JP" altLang="en-US" b="1" dirty="0"/>
              <a:t>版</a:t>
            </a:r>
            <a:r>
              <a:rPr lang="ja-JP" altLang="en-US" dirty="0"/>
              <a:t> </a:t>
            </a:r>
            <a:r>
              <a:rPr lang="en-US" altLang="ja-JP" dirty="0"/>
              <a:t>TensorFlow </a:t>
            </a:r>
            <a:r>
              <a:rPr lang="ja-JP" altLang="en-US" dirty="0"/>
              <a:t>を使うために</a:t>
            </a:r>
            <a:r>
              <a:rPr lang="en-US" altLang="ja-JP" dirty="0">
                <a:hlinkClick r:id="rId2"/>
              </a:rPr>
              <a:t>https://developer.nvidia.com/cuda-10.0-download-archive</a:t>
            </a:r>
            <a:r>
              <a:rPr lang="ja-JP" altLang="en-US" dirty="0"/>
              <a:t>から </a:t>
            </a:r>
            <a:r>
              <a:rPr lang="en-US" altLang="ja-JP" b="1" dirty="0" err="1"/>
              <a:t>CUDA</a:t>
            </a:r>
            <a:r>
              <a:rPr lang="en-US" altLang="ja-JP" b="1" dirty="0"/>
              <a:t> 10.0 </a:t>
            </a:r>
            <a:r>
              <a:rPr lang="ja-JP" altLang="en-US" b="1" dirty="0"/>
              <a:t>を入手し，インストールしておくこと</a:t>
            </a:r>
            <a:endParaRPr lang="en-US" altLang="ja-JP" b="1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インストール手順の詳細</a:t>
            </a:r>
            <a:endParaRPr lang="en-US" altLang="ja-JP" b="1" dirty="0"/>
          </a:p>
          <a:p>
            <a:pPr marL="457200" lvl="1" indent="0">
              <a:buNone/>
            </a:pPr>
            <a:r>
              <a:rPr lang="en-US" altLang="ja-JP" dirty="0">
                <a:hlinkClick r:id="rId3"/>
              </a:rPr>
              <a:t>https://www.kkaneko.jp/tools/win/cuda.html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ja-JP" b="1" dirty="0"/>
              <a:t>NVIDIA </a:t>
            </a:r>
            <a:r>
              <a:rPr lang="en-US" altLang="ja-JP" b="1" dirty="0" err="1"/>
              <a:t>cuDNN</a:t>
            </a:r>
            <a:r>
              <a:rPr lang="en-US" altLang="ja-JP" b="1" dirty="0"/>
              <a:t>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lvl="1"/>
            <a:r>
              <a:rPr lang="en-US" altLang="ja-JP" dirty="0">
                <a:hlinkClick r:id="rId4"/>
              </a:rPr>
              <a:t>https://developer.nvidia.com/cudnn</a:t>
            </a:r>
            <a:r>
              <a:rPr lang="ja-JP" altLang="en-US" dirty="0"/>
              <a:t> から </a:t>
            </a:r>
            <a:r>
              <a:rPr lang="en-US" altLang="ja-JP" b="1" dirty="0" err="1"/>
              <a:t>cuDNN</a:t>
            </a:r>
            <a:r>
              <a:rPr lang="en-US" altLang="ja-JP" b="1" dirty="0"/>
              <a:t> </a:t>
            </a:r>
            <a:r>
              <a:rPr lang="ja-JP" altLang="en-US" b="1" dirty="0"/>
              <a:t>を入手し，</a:t>
            </a:r>
            <a:r>
              <a:rPr lang="en-US" altLang="ja-JP" b="1" dirty="0"/>
              <a:t>C:\Program Files\NVIDIA GPU Computing Toolkit\CUDA\v10.0 </a:t>
            </a:r>
            <a:r>
              <a:rPr lang="ja-JP" altLang="en-US" b="1" dirty="0"/>
              <a:t>などに展開（解凍）し，パスを通しておくこと</a:t>
            </a:r>
            <a:endParaRPr lang="en-US" altLang="ja-JP" b="1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インストール手順の詳細</a:t>
            </a:r>
            <a:r>
              <a:rPr lang="ja-JP" altLang="en-US" dirty="0"/>
              <a:t>：</a:t>
            </a:r>
            <a:endParaRPr lang="en-US" altLang="ja-JP" b="1" dirty="0"/>
          </a:p>
          <a:p>
            <a:pPr marL="457200" lvl="1" indent="0">
              <a:buNone/>
            </a:pPr>
            <a:r>
              <a:rPr lang="en-US" altLang="ja-JP" dirty="0">
                <a:hlinkClick r:id="rId5"/>
              </a:rPr>
              <a:t>https://</a:t>
            </a:r>
            <a:r>
              <a:rPr lang="en-US" altLang="ja-JP" dirty="0" err="1">
                <a:hlinkClick r:id="rId5"/>
              </a:rPr>
              <a:t>www.kkaneko.jp</a:t>
            </a:r>
            <a:r>
              <a:rPr lang="en-US" altLang="ja-JP" dirty="0">
                <a:hlinkClick r:id="rId5"/>
              </a:rPr>
              <a:t>/tools/win/</a:t>
            </a:r>
            <a:r>
              <a:rPr lang="en-US" altLang="ja-JP" dirty="0" err="1">
                <a:hlinkClick r:id="rId5"/>
              </a:rPr>
              <a:t>cudnn.html</a:t>
            </a:r>
            <a:endParaRPr lang="ja-JP" altLang="en-US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619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TensorFlow,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のインストール手順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22284" y="946596"/>
            <a:ext cx="5445516" cy="5267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コマンドプロンプトを管理者とし実行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旧版のアンインストール操作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pip </a:t>
            </a:r>
            <a:r>
              <a:rPr lang="ja-JP" altLang="en-US" dirty="0"/>
              <a:t>の更新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en-US" altLang="ja-JP" dirty="0"/>
              <a:t>TensorFlow</a:t>
            </a:r>
            <a:r>
              <a:rPr lang="ja-JP" altLang="en-US" dirty="0"/>
              <a:t>，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のインストール</a:t>
            </a:r>
          </a:p>
          <a:p>
            <a:r>
              <a:rPr lang="en-US" altLang="ja-JP" b="1" dirty="0"/>
              <a:t>CPU</a:t>
            </a:r>
            <a:r>
              <a:rPr lang="ja-JP" altLang="en-US" b="1" dirty="0"/>
              <a:t>版</a:t>
            </a:r>
            <a:r>
              <a:rPr lang="ja-JP" altLang="en-US" dirty="0"/>
              <a:t>の場合</a:t>
            </a:r>
            <a:endParaRPr lang="en-US" altLang="ja-JP" dirty="0"/>
          </a:p>
          <a:p>
            <a:r>
              <a:rPr lang="en-US" altLang="ja-JP" b="1" dirty="0"/>
              <a:t>GPU</a:t>
            </a:r>
            <a:r>
              <a:rPr lang="ja-JP" altLang="en-US" b="1" dirty="0"/>
              <a:t>版</a:t>
            </a:r>
            <a:r>
              <a:rPr lang="ja-JP" altLang="en-US" dirty="0"/>
              <a:t>の場合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TensorFlow,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のバージョン確認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⑥ </a:t>
            </a:r>
            <a:r>
              <a:rPr lang="en-US" altLang="ja-JP" dirty="0"/>
              <a:t>GPU</a:t>
            </a:r>
            <a:r>
              <a:rPr lang="ja-JP" altLang="en-US" dirty="0"/>
              <a:t> が認識できているかの確認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⑦ </a:t>
            </a:r>
            <a:r>
              <a:rPr lang="en-US" altLang="ja-JP" dirty="0"/>
              <a:t>TensorFlow </a:t>
            </a:r>
            <a:r>
              <a:rPr lang="ja-JP" altLang="en-US" dirty="0"/>
              <a:t>のプログラム例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コマンドプロンプトを管理者として実行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28" name="Picture 4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31" y="1709531"/>
            <a:ext cx="5889928" cy="48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旧版のアンインストール操作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" y="1914525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ea typeface="メイリオ" panose="020B0604030504040204" pitchFamily="50" charset="-128"/>
              </a:rPr>
              <a:t>コマンドプロンプトで，次のコマンドを実行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62050" y="2681593"/>
            <a:ext cx="618172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pip uninstall -y </a:t>
            </a:r>
            <a:r>
              <a:rPr lang="en-US" altLang="ja-JP" sz="2400" b="1" dirty="0" err="1"/>
              <a:t>tensorflow</a:t>
            </a:r>
            <a:r>
              <a:rPr lang="en-US" altLang="ja-JP" sz="2400" b="1" dirty="0"/>
              <a:t> </a:t>
            </a:r>
            <a:r>
              <a:rPr lang="en-US" altLang="ja-JP" sz="2400" b="1" dirty="0" err="1"/>
              <a:t>tensorflow-gpu</a:t>
            </a:r>
            <a:r>
              <a:rPr lang="en-US" altLang="ja-JP" sz="2400" b="1" dirty="0"/>
              <a:t> </a:t>
            </a:r>
            <a:r>
              <a:rPr lang="en-US" altLang="ja-JP" sz="2400" b="1" dirty="0" err="1"/>
              <a:t>keras</a:t>
            </a:r>
            <a:endParaRPr lang="ja-JP" altLang="en-US" sz="2400" b="1" dirty="0"/>
          </a:p>
        </p:txBody>
      </p:sp>
      <p:pic>
        <p:nvPicPr>
          <p:cNvPr id="2051" name="Picture 3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702681"/>
            <a:ext cx="7610475" cy="14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76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③ </a:t>
            </a:r>
            <a:r>
              <a:rPr lang="en-US" altLang="ja-JP" sz="2800" dirty="0">
                <a:solidFill>
                  <a:schemeClr val="bg1"/>
                </a:solidFill>
              </a:rPr>
              <a:t>pip </a:t>
            </a:r>
            <a:r>
              <a:rPr lang="ja-JP" altLang="en-US" sz="2800" dirty="0">
                <a:solidFill>
                  <a:schemeClr val="bg1"/>
                </a:solidFill>
              </a:rPr>
              <a:t>の更新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" y="1914525"/>
            <a:ext cx="6539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コマンドプロンプトで，次のコマンドを実行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Windows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ランチャー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52525" y="3041329"/>
            <a:ext cx="70770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err="1"/>
              <a:t>py</a:t>
            </a:r>
            <a:r>
              <a:rPr lang="en-US" altLang="ja-JP" sz="2400" dirty="0"/>
              <a:t> -m pip install --upgrade pip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1E260C-56BF-4D9E-B80F-5B3A48AB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55" y="4098675"/>
            <a:ext cx="782183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④ </a:t>
            </a:r>
            <a:r>
              <a:rPr lang="en-US" altLang="ja-JP" sz="2800" dirty="0">
                <a:solidFill>
                  <a:schemeClr val="bg1"/>
                </a:solidFill>
              </a:rPr>
              <a:t>TensorFlow, </a:t>
            </a:r>
            <a:r>
              <a:rPr lang="en-US" altLang="ja-JP" sz="2800" dirty="0" err="1">
                <a:solidFill>
                  <a:schemeClr val="bg1"/>
                </a:solidFill>
              </a:rPr>
              <a:t>Keras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のインストール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" y="1914525"/>
            <a:ext cx="6539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コマンドプロンプトで，次のコマンドを実行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Windows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ランチャー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03E0C9C-7E2A-4603-8FCB-E298DA5B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9" y="3067570"/>
            <a:ext cx="8168147" cy="528375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CPU</a:t>
            </a:r>
            <a:r>
              <a:rPr kumimoji="1" lang="ja-JP" altLang="en-US" sz="2400" b="1" dirty="0"/>
              <a:t> 版</a:t>
            </a:r>
            <a:r>
              <a:rPr kumimoji="1" lang="ja-JP" altLang="en-US" sz="2400" dirty="0"/>
              <a:t>のインストールは，次のコマンドを実行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B18A-2B8A-4F12-A08A-583F62489712}"/>
              </a:ext>
            </a:extLst>
          </p:cNvPr>
          <p:cNvSpPr txBox="1"/>
          <p:nvPr/>
        </p:nvSpPr>
        <p:spPr>
          <a:xfrm>
            <a:off x="816174" y="3595945"/>
            <a:ext cx="388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pip install -U </a:t>
            </a:r>
            <a:r>
              <a:rPr kumimoji="1" lang="en-US" altLang="ja-JP" sz="2400" dirty="0" err="1"/>
              <a:t>tensorflow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keras</a:t>
            </a:r>
            <a:endParaRPr kumimoji="1" lang="ja-JP" altLang="en-US" sz="24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58206EF-077D-48B7-8E44-D7F7F70A1171}"/>
              </a:ext>
            </a:extLst>
          </p:cNvPr>
          <p:cNvSpPr txBox="1">
            <a:spLocks/>
          </p:cNvSpPr>
          <p:nvPr/>
        </p:nvSpPr>
        <p:spPr>
          <a:xfrm>
            <a:off x="417399" y="4914223"/>
            <a:ext cx="8168147" cy="52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/>
              <a:t>GPU</a:t>
            </a:r>
            <a:r>
              <a:rPr lang="ja-JP" altLang="en-US" sz="2400" b="1" dirty="0"/>
              <a:t> 版</a:t>
            </a:r>
            <a:r>
              <a:rPr lang="ja-JP" altLang="en-US" sz="2400" dirty="0"/>
              <a:t>のインストールは，次のコマンドを実行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0498A6-E4CE-45EF-ADD1-D6472294F73B}"/>
              </a:ext>
            </a:extLst>
          </p:cNvPr>
          <p:cNvSpPr txBox="1"/>
          <p:nvPr/>
        </p:nvSpPr>
        <p:spPr>
          <a:xfrm>
            <a:off x="816174" y="5402244"/>
            <a:ext cx="445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pip install -U </a:t>
            </a:r>
            <a:r>
              <a:rPr kumimoji="1" lang="en-US" altLang="ja-JP" sz="2400" dirty="0" err="1"/>
              <a:t>tensorflow</a:t>
            </a:r>
            <a:r>
              <a:rPr kumimoji="1" lang="en-US" altLang="ja-JP" sz="2400" b="1" dirty="0" err="1"/>
              <a:t>-gpu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keras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565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アウトライン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Python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/>
              <a:t>TensorFlow</a:t>
            </a:r>
            <a:r>
              <a:rPr lang="en-US" altLang="ja-JP" dirty="0"/>
              <a:t> 2, </a:t>
            </a:r>
            <a:r>
              <a:rPr lang="en-US" altLang="ja-JP" dirty="0" err="1"/>
              <a:t>Keras</a:t>
            </a:r>
            <a:r>
              <a:rPr lang="en-US" altLang="ja-JP" dirty="0"/>
              <a:t>, </a:t>
            </a:r>
            <a:r>
              <a:rPr lang="en-US" altLang="ja-JP" dirty="0" err="1"/>
              <a:t>opencv</a:t>
            </a:r>
            <a:r>
              <a:rPr lang="en-US" altLang="ja-JP" dirty="0"/>
              <a:t>-python </a:t>
            </a:r>
            <a:r>
              <a:rPr lang="ja-JP" altLang="en-US" dirty="0"/>
              <a:t>のインストール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68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⑤ </a:t>
            </a:r>
            <a:r>
              <a:rPr lang="en-US" altLang="ja-JP" sz="2800" dirty="0">
                <a:solidFill>
                  <a:schemeClr val="bg1"/>
                </a:solidFill>
              </a:rPr>
              <a:t>TensorFlow</a:t>
            </a:r>
            <a:r>
              <a:rPr lang="ja-JP" altLang="en-US" sz="2800" dirty="0">
                <a:solidFill>
                  <a:schemeClr val="bg1"/>
                </a:solidFill>
              </a:rPr>
              <a:t>，</a:t>
            </a:r>
            <a:r>
              <a:rPr lang="en-US" altLang="ja-JP" sz="2800" dirty="0" err="1">
                <a:solidFill>
                  <a:schemeClr val="bg1"/>
                </a:solidFill>
              </a:rPr>
              <a:t>Keras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のバージョン確認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500" y="1549527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コマンドプロンプトで，次のコマンドを実行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F1B9B9-32CC-48F0-9785-572432950572}"/>
              </a:ext>
            </a:extLst>
          </p:cNvPr>
          <p:cNvSpPr txBox="1"/>
          <p:nvPr/>
        </p:nvSpPr>
        <p:spPr>
          <a:xfrm>
            <a:off x="821975" y="1933428"/>
            <a:ext cx="7934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py</a:t>
            </a:r>
            <a:r>
              <a:rPr kumimoji="1" lang="en-US" altLang="ja-JP" sz="2800" dirty="0"/>
              <a:t> -c "import </a:t>
            </a:r>
            <a:r>
              <a:rPr kumimoji="1" lang="en-US" altLang="ja-JP" sz="2800" dirty="0" err="1"/>
              <a:t>tensorflow</a:t>
            </a:r>
            <a:r>
              <a:rPr kumimoji="1" lang="en-US" altLang="ja-JP" sz="2800" dirty="0"/>
              <a:t> as </a:t>
            </a:r>
            <a:r>
              <a:rPr kumimoji="1" lang="en-US" altLang="ja-JP" sz="2800" b="1" dirty="0" err="1"/>
              <a:t>tf</a:t>
            </a:r>
            <a:r>
              <a:rPr kumimoji="1" lang="en-US" altLang="ja-JP" sz="2800" dirty="0"/>
              <a:t>; print( </a:t>
            </a:r>
            <a:r>
              <a:rPr kumimoji="1" lang="en-US" altLang="ja-JP" sz="2800" b="1" dirty="0" err="1"/>
              <a:t>tf</a:t>
            </a:r>
            <a:r>
              <a:rPr kumimoji="1" lang="en-US" altLang="ja-JP" sz="2800" dirty="0"/>
              <a:t>.__version__ )"</a:t>
            </a:r>
          </a:p>
          <a:p>
            <a:r>
              <a:rPr kumimoji="1" lang="sv-SE" altLang="ja-JP" sz="2800" dirty="0"/>
              <a:t>py -c "import </a:t>
            </a:r>
            <a:r>
              <a:rPr kumimoji="1" lang="sv-SE" altLang="ja-JP" sz="2800" b="1" dirty="0"/>
              <a:t>keras</a:t>
            </a:r>
            <a:r>
              <a:rPr kumimoji="1" lang="sv-SE" altLang="ja-JP" sz="2800" dirty="0"/>
              <a:t>; print( </a:t>
            </a:r>
            <a:r>
              <a:rPr kumimoji="1" lang="sv-SE" altLang="ja-JP" sz="2800" b="1" dirty="0"/>
              <a:t>keras</a:t>
            </a:r>
            <a:r>
              <a:rPr kumimoji="1" lang="sv-SE" altLang="ja-JP" sz="2800" dirty="0"/>
              <a:t>.__version__ )"</a:t>
            </a:r>
            <a:endParaRPr kumimoji="1" lang="ja-JP" altLang="en-US" sz="2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98CF8B7-4B22-49F6-9D7A-5433893ECA52}"/>
              </a:ext>
            </a:extLst>
          </p:cNvPr>
          <p:cNvSpPr/>
          <p:nvPr/>
        </p:nvSpPr>
        <p:spPr>
          <a:xfrm>
            <a:off x="417399" y="5940852"/>
            <a:ext cx="788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※ </a:t>
            </a:r>
            <a:r>
              <a:rPr lang="ja-JP" altLang="en-US" sz="24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バージョン番号が表示されれば </a:t>
            </a:r>
            <a:r>
              <a:rPr lang="en-US" altLang="ja-JP" sz="24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OK</a:t>
            </a:r>
            <a:r>
              <a:rPr lang="ja-JP" altLang="en-US" sz="2400" dirty="0" err="1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．</a:t>
            </a:r>
            <a:r>
              <a:rPr lang="ja-JP" altLang="en-US" sz="24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上の図とは違うバージョンが表示されることがある</a:t>
            </a:r>
            <a:endParaRPr lang="ja-JP" altLang="en-US" sz="2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1186FBD-8B26-40A3-814B-CE39AEAD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49" y="3035290"/>
            <a:ext cx="6553248" cy="27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2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⑥ </a:t>
            </a:r>
            <a:r>
              <a:rPr lang="en-US" altLang="ja-JP" sz="2800" dirty="0">
                <a:solidFill>
                  <a:schemeClr val="bg1"/>
                </a:solidFill>
              </a:rPr>
              <a:t>GPU</a:t>
            </a:r>
            <a:r>
              <a:rPr lang="ja-JP" altLang="en-US" sz="2800" dirty="0">
                <a:solidFill>
                  <a:schemeClr val="bg1"/>
                </a:solidFill>
              </a:rPr>
              <a:t> が認識できているかの確認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65C5E8-42F3-4240-8D8B-E2BA0E536366}"/>
              </a:ext>
            </a:extLst>
          </p:cNvPr>
          <p:cNvSpPr txBox="1"/>
          <p:nvPr/>
        </p:nvSpPr>
        <p:spPr>
          <a:xfrm>
            <a:off x="321734" y="1549527"/>
            <a:ext cx="865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GPU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をインストールしたときは，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GPU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が認識できているかの確認のため，コマンドプロンプトで，次のコマンドを実行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04219F-2A4F-4D14-82BB-79AF50965DC8}"/>
              </a:ext>
            </a:extLst>
          </p:cNvPr>
          <p:cNvSpPr txBox="1"/>
          <p:nvPr/>
        </p:nvSpPr>
        <p:spPr>
          <a:xfrm>
            <a:off x="383204" y="2475799"/>
            <a:ext cx="876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py</a:t>
            </a:r>
            <a:r>
              <a:rPr kumimoji="1" lang="en-US" altLang="ja-JP" dirty="0"/>
              <a:t> -c "from </a:t>
            </a:r>
            <a:r>
              <a:rPr kumimoji="1" lang="en-US" altLang="ja-JP" dirty="0" err="1"/>
              <a:t>tensorflow.python.client</a:t>
            </a:r>
            <a:r>
              <a:rPr kumimoji="1" lang="en-US" altLang="ja-JP" dirty="0"/>
              <a:t> import </a:t>
            </a:r>
            <a:r>
              <a:rPr kumimoji="1" lang="en-US" altLang="ja-JP" dirty="0" err="1"/>
              <a:t>device_lib</a:t>
            </a:r>
            <a:r>
              <a:rPr kumimoji="1" lang="en-US" altLang="ja-JP" dirty="0"/>
              <a:t>; print(</a:t>
            </a:r>
            <a:r>
              <a:rPr kumimoji="1" lang="en-US" altLang="ja-JP" dirty="0" err="1"/>
              <a:t>device_lib.list_local_devices</a:t>
            </a:r>
            <a:r>
              <a:rPr kumimoji="1" lang="en-US" altLang="ja-JP" dirty="0"/>
              <a:t>())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983DB8-A9C8-4D1B-9FFC-7FDB396A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60" y="2959731"/>
            <a:ext cx="5995507" cy="29320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4AB769-B3E5-4137-B8DC-6B60609FD18F}"/>
              </a:ext>
            </a:extLst>
          </p:cNvPr>
          <p:cNvSpPr txBox="1"/>
          <p:nvPr/>
        </p:nvSpPr>
        <p:spPr>
          <a:xfrm>
            <a:off x="434622" y="6182596"/>
            <a:ext cx="865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GPU 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の情報が表示されれば 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83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⑦ </a:t>
            </a:r>
            <a:r>
              <a:rPr lang="en-US" altLang="ja-JP" sz="2800" dirty="0" err="1">
                <a:solidFill>
                  <a:schemeClr val="bg1"/>
                </a:solidFill>
              </a:rPr>
              <a:t>TensorFlow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のプログラム例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18507" y="1781707"/>
            <a:ext cx="729615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err="1"/>
              <a:t>py</a:t>
            </a:r>
            <a:endParaRPr lang="en-US" altLang="ja-JP" sz="2400" dirty="0"/>
          </a:p>
          <a:p>
            <a:r>
              <a:rPr lang="en-US" altLang="ja-JP" sz="2400" b="1" dirty="0"/>
              <a:t>import </a:t>
            </a:r>
            <a:r>
              <a:rPr lang="en-US" altLang="ja-JP" sz="2400" b="1" dirty="0" err="1"/>
              <a:t>tensorflow</a:t>
            </a:r>
            <a:r>
              <a:rPr lang="en-US" altLang="ja-JP" sz="2400" b="1" dirty="0"/>
              <a:t> as </a:t>
            </a:r>
            <a:r>
              <a:rPr lang="en-US" altLang="ja-JP" sz="2400" b="1" dirty="0" err="1"/>
              <a:t>tf</a:t>
            </a:r>
            <a:endParaRPr lang="en-US" altLang="ja-JP" sz="2400" b="1" dirty="0"/>
          </a:p>
          <a:p>
            <a:r>
              <a:rPr lang="en-US" altLang="ja-JP" sz="2400" b="1" dirty="0"/>
              <a:t>hello = </a:t>
            </a:r>
            <a:r>
              <a:rPr lang="en-US" altLang="ja-JP" sz="2400" b="1" dirty="0" err="1"/>
              <a:t>tf.constant</a:t>
            </a:r>
            <a:r>
              <a:rPr lang="en-US" altLang="ja-JP" sz="2400" b="1" dirty="0"/>
              <a:t>('Hello, </a:t>
            </a:r>
            <a:r>
              <a:rPr lang="en-US" altLang="ja-JP" sz="2400" b="1" dirty="0" err="1"/>
              <a:t>TensorFlow</a:t>
            </a:r>
            <a:r>
              <a:rPr lang="en-US" altLang="ja-JP" sz="2400" b="1" dirty="0"/>
              <a:t>!')</a:t>
            </a:r>
          </a:p>
          <a:p>
            <a:r>
              <a:rPr lang="en-US" altLang="ja-JP" sz="2400" b="1" dirty="0"/>
              <a:t>print(hello)</a:t>
            </a:r>
          </a:p>
          <a:p>
            <a:r>
              <a:rPr lang="en-US" altLang="ja-JP" sz="2400" dirty="0"/>
              <a:t>exit()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4206231"/>
            <a:ext cx="7557672" cy="21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python-</a:t>
            </a:r>
            <a:r>
              <a:rPr lang="en-US" altLang="ja-JP" sz="2800" dirty="0" err="1">
                <a:solidFill>
                  <a:schemeClr val="bg1"/>
                </a:solidFill>
              </a:rPr>
              <a:t>opencv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のインストール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500" y="1549527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コマンドプロンプトで，次のコマンドを実行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F1B9B9-32CC-48F0-9785-572432950572}"/>
              </a:ext>
            </a:extLst>
          </p:cNvPr>
          <p:cNvSpPr txBox="1"/>
          <p:nvPr/>
        </p:nvSpPr>
        <p:spPr>
          <a:xfrm>
            <a:off x="1101375" y="2172416"/>
            <a:ext cx="441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pip install –U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python-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opencv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6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1. Python </a:t>
            </a:r>
            <a:r>
              <a:rPr kumimoji="1" lang="ja-JP" altLang="en-US" sz="4000" dirty="0"/>
              <a:t>のインストール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0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言語の</a:t>
            </a:r>
            <a:br>
              <a:rPr lang="en-US" altLang="ja-JP" dirty="0"/>
            </a:br>
            <a:r>
              <a:rPr lang="ja-JP" altLang="en-US" dirty="0"/>
              <a:t>特徴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22284" y="946596"/>
            <a:ext cx="5658876" cy="5267459"/>
          </a:xfrm>
        </p:spPr>
        <p:txBody>
          <a:bodyPr>
            <a:noAutofit/>
          </a:bodyPr>
          <a:lstStyle/>
          <a:p>
            <a:r>
              <a:rPr lang="ja-JP" altLang="en-US" dirty="0"/>
              <a:t>「入門者に学習しやすい」とされる</a:t>
            </a:r>
            <a:endParaRPr lang="en-US" altLang="ja-JP" dirty="0"/>
          </a:p>
          <a:p>
            <a:r>
              <a:rPr lang="ja-JP" altLang="en-US" dirty="0"/>
              <a:t>多数の拡張機能（数百以上）がある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 err="1"/>
              <a:t>numpy</a:t>
            </a:r>
            <a:r>
              <a:rPr lang="en-US" altLang="ja-JP" sz="1600" dirty="0"/>
              <a:t>	</a:t>
            </a:r>
            <a:r>
              <a:rPr lang="ja-JP" altLang="en-US" sz="1600" dirty="0"/>
              <a:t>配列計算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 err="1"/>
              <a:t>Tensorflow</a:t>
            </a:r>
            <a:r>
              <a:rPr lang="ja-JP" altLang="en-US" sz="1600" dirty="0"/>
              <a:t>　ディープラーニング向けの配列計算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 err="1"/>
              <a:t>Keras</a:t>
            </a:r>
            <a:r>
              <a:rPr lang="ja-JP" altLang="en-US" sz="1600" dirty="0"/>
              <a:t>　ニューラルネットワークフレームワーク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 err="1"/>
              <a:t>pybrain</a:t>
            </a:r>
            <a:r>
              <a:rPr lang="en-US" altLang="ja-JP" sz="1600" dirty="0"/>
              <a:t>	</a:t>
            </a:r>
            <a:r>
              <a:rPr lang="ja-JP" altLang="en-US" sz="1600" dirty="0"/>
              <a:t>機械学習全般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 err="1"/>
              <a:t>scipy</a:t>
            </a:r>
            <a:r>
              <a:rPr lang="en-US" altLang="ja-JP" sz="1600" dirty="0"/>
              <a:t>	</a:t>
            </a:r>
            <a:r>
              <a:rPr lang="ja-JP" altLang="en-US" sz="1600" dirty="0"/>
              <a:t>最適化，積分，信号，画像，統計，フーリエ変換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AIMA</a:t>
            </a:r>
          </a:p>
          <a:p>
            <a:r>
              <a:rPr lang="en-US" altLang="ja-JP" dirty="0"/>
              <a:t>Python </a:t>
            </a:r>
            <a:r>
              <a:rPr lang="ja-JP" altLang="en-US" dirty="0"/>
              <a:t>言語システムのソースコードは公開されている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9376" y="5592706"/>
            <a:ext cx="553549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この資料では，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バージョン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3.7.6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のインストール手順を説明．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他のバージョンでも，ほぼ同じ手順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49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</a:t>
            </a:r>
            <a:r>
              <a:rPr lang="en-US" altLang="ja-JP" sz="2800" dirty="0">
                <a:solidFill>
                  <a:schemeClr val="bg1"/>
                </a:solidFill>
              </a:rPr>
              <a:t>Python </a:t>
            </a:r>
            <a:r>
              <a:rPr lang="ja-JP" altLang="en-US" sz="2800" dirty="0">
                <a:solidFill>
                  <a:schemeClr val="bg1"/>
                </a:solidFill>
              </a:rPr>
              <a:t>の </a:t>
            </a:r>
            <a:r>
              <a:rPr lang="en-US" altLang="ja-JP" sz="2800" dirty="0">
                <a:solidFill>
                  <a:schemeClr val="bg1"/>
                </a:solidFill>
              </a:rPr>
              <a:t>Web </a:t>
            </a:r>
            <a:r>
              <a:rPr lang="ja-JP" altLang="en-US" sz="2800" dirty="0">
                <a:solidFill>
                  <a:schemeClr val="bg1"/>
                </a:solidFill>
              </a:rPr>
              <a:t>ページを開き，</a:t>
            </a:r>
            <a:br>
              <a:rPr lang="en-US" altLang="ja-JP" sz="2800" dirty="0">
                <a:solidFill>
                  <a:schemeClr val="bg1"/>
                </a:solidFill>
              </a:rPr>
            </a:br>
            <a:r>
              <a:rPr lang="ja-JP" altLang="en-US" sz="2800" dirty="0">
                <a:solidFill>
                  <a:schemeClr val="bg1"/>
                </a:solidFill>
              </a:rPr>
              <a:t>「</a:t>
            </a:r>
            <a:r>
              <a:rPr lang="en-US" altLang="ja-JP" sz="2800" dirty="0">
                <a:solidFill>
                  <a:schemeClr val="bg1"/>
                </a:solidFill>
              </a:rPr>
              <a:t>Downloads</a:t>
            </a:r>
            <a:r>
              <a:rPr lang="ja-JP" altLang="en-US" sz="2800" dirty="0">
                <a:solidFill>
                  <a:schemeClr val="bg1"/>
                </a:solidFill>
              </a:rPr>
              <a:t>」をクリック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26" name="Picture 2" descr="https://www.kkaneko.jp/tools/win/2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4" y="1666827"/>
            <a:ext cx="8076683" cy="46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4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</a:t>
            </a:r>
            <a:r>
              <a:rPr lang="en-US" altLang="ja-JP" sz="2800" dirty="0">
                <a:solidFill>
                  <a:schemeClr val="bg1"/>
                </a:solidFill>
              </a:rPr>
              <a:t>Python </a:t>
            </a:r>
            <a:r>
              <a:rPr lang="ja-JP" altLang="en-US" sz="2800" dirty="0">
                <a:solidFill>
                  <a:schemeClr val="bg1"/>
                </a:solidFill>
              </a:rPr>
              <a:t>のバージョンを選ぶ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292" name="Picture 4" descr="https://www.kkaneko.jp/tools/win/20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1" y="1699927"/>
            <a:ext cx="8219168" cy="46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1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③  </a:t>
            </a:r>
            <a:r>
              <a:rPr lang="en-US" altLang="ja-JP" sz="2800" dirty="0">
                <a:solidFill>
                  <a:schemeClr val="bg1"/>
                </a:solidFill>
              </a:rPr>
              <a:t>Windows </a:t>
            </a:r>
            <a:r>
              <a:rPr lang="ja-JP" altLang="en-US" sz="2800" dirty="0">
                <a:solidFill>
                  <a:schemeClr val="bg1"/>
                </a:solidFill>
              </a:rPr>
              <a:t>の </a:t>
            </a:r>
            <a:r>
              <a:rPr lang="en-US" altLang="ja-JP" sz="2800" dirty="0">
                <a:solidFill>
                  <a:schemeClr val="bg1"/>
                </a:solidFill>
              </a:rPr>
              <a:t>64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ビット版のインストーラをダウンロードしたいので、「</a:t>
            </a:r>
            <a:r>
              <a:rPr lang="en-US" altLang="ja-JP" sz="2800" dirty="0" err="1">
                <a:solidFill>
                  <a:schemeClr val="bg1"/>
                </a:solidFill>
              </a:rPr>
              <a:t>x86_64</a:t>
            </a:r>
            <a:r>
              <a:rPr lang="en-US" altLang="ja-JP" sz="2800" dirty="0">
                <a:solidFill>
                  <a:schemeClr val="bg1"/>
                </a:solidFill>
              </a:rPr>
              <a:t>-executable-installer</a:t>
            </a:r>
            <a:r>
              <a:rPr lang="ja-JP" altLang="en-US" sz="2800" dirty="0">
                <a:solidFill>
                  <a:schemeClr val="bg1"/>
                </a:solidFill>
              </a:rPr>
              <a:t>」を選ぶ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52" name="Picture 4" descr="https://www.kkaneko.jp/tools/win/20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9" y="1992012"/>
            <a:ext cx="8545533" cy="40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6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④ ダウンロードしたファイルを実行． 「</a:t>
            </a:r>
            <a:r>
              <a:rPr lang="en-US" altLang="ja-JP" sz="2800" dirty="0">
                <a:solidFill>
                  <a:schemeClr val="bg1"/>
                </a:solidFill>
              </a:rPr>
              <a:t>Add Python 3.7 to PATH</a:t>
            </a:r>
            <a:r>
              <a:rPr lang="ja-JP" altLang="en-US" sz="2800" dirty="0">
                <a:solidFill>
                  <a:schemeClr val="bg1"/>
                </a:solidFill>
              </a:rPr>
              <a:t>」をチェックして、 「</a:t>
            </a:r>
            <a:r>
              <a:rPr lang="en-US" altLang="ja-JP" sz="2800" dirty="0">
                <a:solidFill>
                  <a:schemeClr val="bg1"/>
                </a:solidFill>
              </a:rPr>
              <a:t>Install Now</a:t>
            </a:r>
            <a:r>
              <a:rPr lang="ja-JP" altLang="en-US" sz="2800" dirty="0">
                <a:solidFill>
                  <a:schemeClr val="bg1"/>
                </a:solidFill>
              </a:rPr>
              <a:t>」をクリック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074" name="Picture 2" descr="https://www.kkaneko.jp/tools/win/20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3" y="1480714"/>
            <a:ext cx="8160091" cy="49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7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⑤  インストールの終了．「</a:t>
            </a:r>
            <a:r>
              <a:rPr lang="en-US" altLang="ja-JP" sz="2800" dirty="0">
                <a:solidFill>
                  <a:schemeClr val="bg1"/>
                </a:solidFill>
              </a:rPr>
              <a:t>Close</a:t>
            </a:r>
            <a:r>
              <a:rPr lang="ja-JP" altLang="en-US" sz="2800" dirty="0">
                <a:solidFill>
                  <a:schemeClr val="bg1"/>
                </a:solidFill>
              </a:rPr>
              <a:t>」をクリック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98" name="Picture 2" descr="https://www.kkaneko.jp/tools/win/20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13" y="2613875"/>
            <a:ext cx="6360772" cy="39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32543" y="1585590"/>
            <a:ext cx="7278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Disable path length limit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」が表示されたときは、クリックして、パス長の制限を解除する</a:t>
            </a:r>
          </a:p>
        </p:txBody>
      </p:sp>
    </p:spTree>
    <p:extLst>
      <p:ext uri="{BB962C8B-B14F-4D97-AF65-F5344CB8AC3E}">
        <p14:creationId xmlns:p14="http://schemas.microsoft.com/office/powerpoint/2010/main" val="406108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863</Words>
  <Application>Microsoft Office PowerPoint</Application>
  <PresentationFormat>画面に合わせる (4:3)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メイリオ</vt:lpstr>
      <vt:lpstr>メイリオ</vt:lpstr>
      <vt:lpstr>游ゴシック</vt:lpstr>
      <vt:lpstr>Arial</vt:lpstr>
      <vt:lpstr>Calibri</vt:lpstr>
      <vt:lpstr>Office テーマ</vt:lpstr>
      <vt:lpstr>Python 3 と TensorFlow 2, Keras, opencv-python のインストール （Windows 上）</vt:lpstr>
      <vt:lpstr>アウトライン</vt:lpstr>
      <vt:lpstr>1. Python のインストール</vt:lpstr>
      <vt:lpstr>Python 言語の 特徴</vt:lpstr>
      <vt:lpstr>① Python の Web ページを開き， 「Downloads」をクリック</vt:lpstr>
      <vt:lpstr>② Python のバージョンを選ぶ </vt:lpstr>
      <vt:lpstr>③  Windows の 64ビット版のインストーラをダウンロードしたいので、「x86_64-executable-installer」を選ぶ</vt:lpstr>
      <vt:lpstr>④ ダウンロードしたファイルを実行． 「Add Python 3.7 to PATH」をチェックして、 「Install Now」をクリック</vt:lpstr>
      <vt:lpstr>⑤  インストールの終了．「Close」をクリック</vt:lpstr>
      <vt:lpstr>⑥ pip, setuptools の更新 </vt:lpstr>
      <vt:lpstr>2. TensorFlow 2, Keras, opencv-python のインストール</vt:lpstr>
      <vt:lpstr>前準備</vt:lpstr>
      <vt:lpstr>前準備</vt:lpstr>
      <vt:lpstr>前準備</vt:lpstr>
      <vt:lpstr>TensorFlow, Keras のインストール手順</vt:lpstr>
      <vt:lpstr>① コマンドプロンプトを管理者として実行</vt:lpstr>
      <vt:lpstr>② 旧版のアンインストール操作</vt:lpstr>
      <vt:lpstr>③ pip の更新</vt:lpstr>
      <vt:lpstr>④ TensorFlow, Keras のインストール</vt:lpstr>
      <vt:lpstr>⑤ TensorFlow，Keras のバージョン確認 </vt:lpstr>
      <vt:lpstr>⑥ GPU が認識できているかの確認 </vt:lpstr>
      <vt:lpstr>⑦ TensorFlow のプログラム例 </vt:lpstr>
      <vt:lpstr>python-opencv のインストール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3 と TensorFlow 2, Keras, opencv-python のインストール（Windows 上）</dc:title>
  <dc:creator>kaneko kunihiko</dc:creator>
  <cp:lastModifiedBy>金子　邦彦</cp:lastModifiedBy>
  <cp:revision>21</cp:revision>
  <dcterms:created xsi:type="dcterms:W3CDTF">2019-12-24T12:49:10Z</dcterms:created>
  <dcterms:modified xsi:type="dcterms:W3CDTF">2025-01-15T04:27:10Z</dcterms:modified>
</cp:coreProperties>
</file>