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6" r:id="rId3"/>
    <p:sldId id="594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49" d="100"/>
          <a:sy n="49" d="100"/>
        </p:scale>
        <p:origin x="17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tools/win/vs2022.html" TargetMode="External"/><Relationship Id="rId2" Type="http://schemas.openxmlformats.org/officeDocument/2006/relationships/hyperlink" Target="https://www.visualstudio.com/products/visual-studio-community-v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ualstudio.com/products/visual-studio-community-v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48586" y="790791"/>
            <a:ext cx="5884466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Visual Studio Community 2022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のインストール 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(Windows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上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)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330251"/>
            <a:ext cx="5152675" cy="11990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800" dirty="0">
                <a:solidFill>
                  <a:schemeClr val="tx1"/>
                </a:solidFill>
              </a:rPr>
              <a:t>Windows </a:t>
            </a:r>
            <a:r>
              <a:rPr lang="ja-JP" altLang="en-US" sz="2800" dirty="0">
                <a:solidFill>
                  <a:schemeClr val="tx1"/>
                </a:solidFill>
              </a:rPr>
              <a:t>で動く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800" dirty="0">
                <a:solidFill>
                  <a:schemeClr val="tx1"/>
                </a:solidFill>
              </a:rPr>
              <a:t>Microsoft </a:t>
            </a:r>
            <a:r>
              <a:rPr lang="ja-JP" altLang="en-US" sz="2800" dirty="0">
                <a:solidFill>
                  <a:schemeClr val="tx1"/>
                </a:solidFill>
              </a:rPr>
              <a:t>の開発環境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7183" y="372144"/>
            <a:ext cx="8665580" cy="469865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Visual Studio Community 2022 </a:t>
            </a:r>
            <a:r>
              <a:rPr lang="ja-JP" altLang="en-US" sz="2800" dirty="0"/>
              <a:t>のインストール </a:t>
            </a:r>
            <a:r>
              <a:rPr lang="en-US" altLang="ja-JP" sz="2800" dirty="0"/>
              <a:t> (Windows </a:t>
            </a:r>
            <a:r>
              <a:rPr lang="ja-JP" altLang="en-US" sz="2800" dirty="0"/>
              <a:t>上</a:t>
            </a:r>
            <a:r>
              <a:rPr lang="en-US" altLang="ja-JP" sz="2800" dirty="0"/>
              <a:t>)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7475" y="1131456"/>
            <a:ext cx="8605288" cy="3569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Microsoft </a:t>
            </a:r>
            <a:r>
              <a:rPr lang="ja-JP" altLang="en-US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が提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供する開発環境．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C++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ソースコードのビルド，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NVIDIA 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CUDA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の利用などでも．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www.visualstudio.com</a:t>
            </a:r>
            <a:r>
              <a:rPr lang="en-US" altLang="ja-JP" sz="2000" dirty="0">
                <a:hlinkClick r:id="rId2"/>
              </a:rPr>
              <a:t>/products/visual-studio-community-vs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利用条件は利用者で確認すること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＜関連情報＞</a:t>
            </a:r>
            <a:endParaRPr lang="en-US" altLang="ja-JP" sz="20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解説ページ（このビデオの内容）：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https://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www.kkaneko.jp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/tools/win/</a:t>
            </a:r>
            <a:r>
              <a:rPr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vs2022.html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88C9B7B-15BF-4975-B876-01D8B5FC0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115" y="2751081"/>
            <a:ext cx="4241799" cy="214517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54672D0-1608-4AE8-84A5-35471D5F0C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5095" y="2976099"/>
            <a:ext cx="3173664" cy="90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0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インストール手順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747422"/>
            <a:ext cx="8360979" cy="5935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① ダウンロード用のページ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URL: </a:t>
            </a: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www.visualstudio.com</a:t>
            </a:r>
            <a:r>
              <a:rPr lang="en-US" altLang="ja-JP" sz="2000" dirty="0">
                <a:hlinkClick r:id="rId2"/>
              </a:rPr>
              <a:t>/products/visual-studio-community-vs</a:t>
            </a:r>
            <a:br>
              <a:rPr lang="en-US" altLang="ja-JP" sz="2000" dirty="0"/>
            </a:b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ダウンロードしインストール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ここでは，「</a:t>
            </a:r>
            <a:r>
              <a:rPr lang="en-US" altLang="ja-JP" sz="2000" b="1" dirty="0"/>
              <a:t>C++ </a:t>
            </a:r>
            <a:r>
              <a:rPr lang="ja-JP" altLang="en-US" sz="2000" b="1" dirty="0"/>
              <a:t>によるデスクトップ開発</a:t>
            </a:r>
            <a:r>
              <a:rPr lang="ja-JP" altLang="en-US" sz="2000" dirty="0"/>
              <a:t>」を選ぶ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動作確認</a:t>
            </a:r>
            <a:endParaRPr lang="en-US" altLang="ja-JP" sz="2000" dirty="0"/>
          </a:p>
          <a:p>
            <a:pPr marL="576000"/>
            <a:r>
              <a:rPr lang="ja-JP" altLang="en-US" sz="2000" dirty="0"/>
              <a:t>新しいプロジェクトの作成</a:t>
            </a:r>
            <a:endParaRPr lang="en-US" altLang="ja-JP" sz="2000" dirty="0"/>
          </a:p>
          <a:p>
            <a:pPr marL="576000"/>
            <a:r>
              <a:rPr lang="en-US" altLang="ja-JP" sz="2000" dirty="0"/>
              <a:t>C++</a:t>
            </a:r>
          </a:p>
          <a:p>
            <a:pPr marL="576000"/>
            <a:r>
              <a:rPr lang="ja-JP" altLang="en-US" sz="2000" dirty="0"/>
              <a:t>ビルド</a:t>
            </a:r>
            <a:endParaRPr lang="en-US" altLang="ja-JP" sz="2000" dirty="0"/>
          </a:p>
          <a:p>
            <a:pPr marL="576000"/>
            <a:r>
              <a:rPr lang="ja-JP" altLang="en-US" sz="2000" dirty="0"/>
              <a:t>開始</a:t>
            </a: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63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150</Words>
  <Application>Microsoft Office PowerPoint</Application>
  <PresentationFormat>画面に合わせる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PowerPoint プレゼンテーション</vt:lpstr>
      <vt:lpstr>Visual Studio Community 2022 のインストール  (Windows 上)</vt:lpstr>
      <vt:lpstr>インストール手順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83</cp:revision>
  <dcterms:created xsi:type="dcterms:W3CDTF">2019-11-02T00:06:04Z</dcterms:created>
  <dcterms:modified xsi:type="dcterms:W3CDTF">2022-04-15T08:18:46Z</dcterms:modified>
</cp:coreProperties>
</file>