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589" r:id="rId2"/>
    <p:sldId id="586" r:id="rId3"/>
    <p:sldId id="594" r:id="rId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01" autoAdjust="0"/>
    <p:restoredTop sz="94660"/>
  </p:normalViewPr>
  <p:slideViewPr>
    <p:cSldViewPr snapToGrid="0">
      <p:cViewPr varScale="1">
        <p:scale>
          <a:sx n="49" d="100"/>
          <a:sy n="49" d="100"/>
        </p:scale>
        <p:origin x="178" y="1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2022/4/15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tools/win/vs2022.html" TargetMode="External"/><Relationship Id="rId2" Type="http://schemas.openxmlformats.org/officeDocument/2006/relationships/hyperlink" Target="https://www.visualstudio.com/products/visual-studio-community-vs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sualstudio.com/products/visual-studio-community-v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B743759-250A-4CA4-A37F-4E7983A1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F82376D-EA5A-4EB5-B560-13402A85E2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38FEEB8D-B090-4B29-8808-094DF7AF3E3C}"/>
              </a:ext>
            </a:extLst>
          </p:cNvPr>
          <p:cNvSpPr txBox="1">
            <a:spLocks/>
          </p:cNvSpPr>
          <p:nvPr/>
        </p:nvSpPr>
        <p:spPr>
          <a:xfrm>
            <a:off x="148586" y="790791"/>
            <a:ext cx="5884466" cy="2206528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marL="216000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b="1" dirty="0">
                <a:solidFill>
                  <a:schemeClr val="tx1"/>
                </a:solidFill>
                <a:latin typeface="メイリオ" panose="020B0604030504040204" pitchFamily="50" charset="-128"/>
              </a:rPr>
              <a:t>Visual Studio Community 2022 </a:t>
            </a:r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</a:rPr>
              <a:t>のインストール </a:t>
            </a:r>
            <a:r>
              <a:rPr lang="en-US" altLang="ja-JP" b="1" dirty="0">
                <a:solidFill>
                  <a:schemeClr val="tx1"/>
                </a:solidFill>
                <a:latin typeface="メイリオ" panose="020B0604030504040204" pitchFamily="50" charset="-128"/>
              </a:rPr>
              <a:t>(Windows </a:t>
            </a:r>
            <a:r>
              <a:rPr lang="ja-JP" altLang="en-US" b="1" dirty="0">
                <a:solidFill>
                  <a:schemeClr val="tx1"/>
                </a:solidFill>
                <a:latin typeface="メイリオ" panose="020B0604030504040204" pitchFamily="50" charset="-128"/>
              </a:rPr>
              <a:t>上</a:t>
            </a:r>
            <a:r>
              <a:rPr lang="en-US" altLang="ja-JP" b="1" dirty="0">
                <a:solidFill>
                  <a:schemeClr val="tx1"/>
                </a:solidFill>
                <a:latin typeface="メイリオ" panose="020B0604030504040204" pitchFamily="50" charset="-128"/>
              </a:rPr>
              <a:t>)</a:t>
            </a:r>
            <a:br>
              <a:rPr lang="ja-JP" altLang="en-US" dirty="0"/>
            </a:br>
            <a:endParaRPr lang="ja-JP" altLang="en-US" dirty="0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59CCDBF-9651-46AF-8354-4C080E716D9E}"/>
              </a:ext>
            </a:extLst>
          </p:cNvPr>
          <p:cNvSpPr txBox="1">
            <a:spLocks/>
          </p:cNvSpPr>
          <p:nvPr/>
        </p:nvSpPr>
        <p:spPr>
          <a:xfrm>
            <a:off x="1049885" y="5314663"/>
            <a:ext cx="3437681" cy="75254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3600" dirty="0">
                <a:solidFill>
                  <a:schemeClr val="tx1"/>
                </a:solidFill>
                <a:latin typeface="メイリオ" panose="020B0604030504040204" pitchFamily="50" charset="-128"/>
              </a:rPr>
              <a:t>金子邦彦</a:t>
            </a:r>
            <a:endParaRPr lang="ja-JP" altLang="en-US" sz="3600" dirty="0"/>
          </a:p>
        </p:txBody>
      </p:sp>
      <p:pic>
        <p:nvPicPr>
          <p:cNvPr id="9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FB093CEA-1F83-4E94-BF85-682B97E40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830" y="6283000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タイトル 1">
            <a:extLst>
              <a:ext uri="{FF2B5EF4-FFF2-40B4-BE49-F238E27FC236}">
                <a16:creationId xmlns:a16="http://schemas.microsoft.com/office/drawing/2014/main" id="{9E76904D-92F3-4472-8471-B3058CC72BA0}"/>
              </a:ext>
            </a:extLst>
          </p:cNvPr>
          <p:cNvSpPr txBox="1">
            <a:spLocks/>
          </p:cNvSpPr>
          <p:nvPr/>
        </p:nvSpPr>
        <p:spPr>
          <a:xfrm>
            <a:off x="192387" y="3330251"/>
            <a:ext cx="5152675" cy="119909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2800" dirty="0">
                <a:solidFill>
                  <a:schemeClr val="tx1"/>
                </a:solidFill>
              </a:rPr>
              <a:t>Windows </a:t>
            </a:r>
            <a:r>
              <a:rPr lang="ja-JP" altLang="en-US" sz="2800" dirty="0">
                <a:solidFill>
                  <a:schemeClr val="tx1"/>
                </a:solidFill>
              </a:rPr>
              <a:t>で動く</a:t>
            </a:r>
            <a:endParaRPr lang="en-US" altLang="ja-JP" sz="2800" dirty="0">
              <a:solidFill>
                <a:schemeClr val="tx1"/>
              </a:solidFill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2800" dirty="0">
                <a:solidFill>
                  <a:schemeClr val="tx1"/>
                </a:solidFill>
              </a:rPr>
              <a:t>Microsoft </a:t>
            </a:r>
            <a:r>
              <a:rPr lang="ja-JP" altLang="en-US" sz="2800" dirty="0">
                <a:solidFill>
                  <a:schemeClr val="tx1"/>
                </a:solidFill>
              </a:rPr>
              <a:t>の開発環境</a:t>
            </a:r>
            <a:endParaRPr lang="en-US" altLang="ja-JP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844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7183" y="372144"/>
            <a:ext cx="8665580" cy="469865"/>
          </a:xfrm>
        </p:spPr>
        <p:txBody>
          <a:bodyPr>
            <a:noAutofit/>
          </a:bodyPr>
          <a:lstStyle/>
          <a:p>
            <a:r>
              <a:rPr lang="en-US" altLang="ja-JP" sz="2800" dirty="0"/>
              <a:t>Visual Studio Community 2022 </a:t>
            </a:r>
            <a:r>
              <a:rPr lang="ja-JP" altLang="en-US" sz="2800" dirty="0"/>
              <a:t>のインストール </a:t>
            </a:r>
            <a:r>
              <a:rPr lang="en-US" altLang="ja-JP" sz="2800" dirty="0"/>
              <a:t> (Windows </a:t>
            </a:r>
            <a:r>
              <a:rPr lang="ja-JP" altLang="en-US" sz="2800" dirty="0"/>
              <a:t>上</a:t>
            </a:r>
            <a:r>
              <a:rPr lang="en-US" altLang="ja-JP" sz="2800" dirty="0"/>
              <a:t>)</a:t>
            </a:r>
            <a:endParaRPr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7475" y="1131456"/>
            <a:ext cx="8605288" cy="356999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Bef>
                <a:spcPts val="1200"/>
              </a:spcBef>
            </a:pP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Microsoft </a:t>
            </a:r>
            <a:r>
              <a:rPr lang="ja-JP" altLang="en-US" sz="2000" b="1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が提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供する開発環境．</a:t>
            </a:r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1200"/>
              </a:spcBef>
            </a:pP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C++ 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ソースコードのビルド，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NVIDIA </a:t>
            </a:r>
            <a:r>
              <a:rPr lang="en-US" altLang="ja-JP" sz="2000" b="1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CUDA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の利用などでも．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1200"/>
              </a:spcBef>
            </a:pP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URL: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2000" dirty="0">
                <a:hlinkClick r:id="rId2"/>
              </a:rPr>
              <a:t>https://</a:t>
            </a:r>
            <a:r>
              <a:rPr lang="en-US" altLang="ja-JP" sz="2000" dirty="0" err="1">
                <a:hlinkClick r:id="rId2"/>
              </a:rPr>
              <a:t>www.visualstudio.com</a:t>
            </a:r>
            <a:r>
              <a:rPr lang="en-US" altLang="ja-JP" sz="2000" dirty="0">
                <a:hlinkClick r:id="rId2"/>
              </a:rPr>
              <a:t>/products/visual-studio-community-vs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利用条件は利用者で確認すること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>
              <a:latin typeface="Times New Roman" panose="02020603050405020304" pitchFamily="18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2000" dirty="0"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＜関連情報＞</a:t>
            </a:r>
            <a:endParaRPr lang="en-US" altLang="ja-JP" sz="2000" dirty="0">
              <a:latin typeface="Times New Roman" panose="02020603050405020304" pitchFamily="18" charset="0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解説ページ（このビデオの内容）：</a:t>
            </a:r>
            <a:endParaRPr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hlinkClick r:id="rId3"/>
              </a:rPr>
              <a:t>https://</a:t>
            </a:r>
            <a:r>
              <a:rPr lang="en-US" altLang="ja-JP" sz="2000" dirty="0" err="1">
                <a:latin typeface="メイリオ" panose="020B0604030504040204" pitchFamily="50" charset="-128"/>
                <a:ea typeface="メイリオ" panose="020B0604030504040204" pitchFamily="50" charset="-128"/>
                <a:hlinkClick r:id="rId3"/>
              </a:rPr>
              <a:t>www.kkaneko.jp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hlinkClick r:id="rId3"/>
              </a:rPr>
              <a:t>/tools/win/</a:t>
            </a:r>
            <a:r>
              <a:rPr lang="en-US" altLang="ja-JP" sz="2000" dirty="0" err="1">
                <a:latin typeface="メイリオ" panose="020B0604030504040204" pitchFamily="50" charset="-128"/>
                <a:ea typeface="メイリオ" panose="020B0604030504040204" pitchFamily="50" charset="-128"/>
                <a:hlinkClick r:id="rId3"/>
              </a:rPr>
              <a:t>vs2022.html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D88C9B7B-15BF-4975-B876-01D8B5FC0C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3115" y="2751081"/>
            <a:ext cx="4241799" cy="2145176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A54672D0-1608-4AE8-84A5-35471D5F0C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05095" y="2976099"/>
            <a:ext cx="3173664" cy="905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603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49A2A6-664A-46F5-AE29-D0A6AFBCA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2800" dirty="0"/>
              <a:t>インストール手順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28DCD7-7F1D-4947-ACBD-9104658B9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747422"/>
            <a:ext cx="8360979" cy="59355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000" dirty="0"/>
              <a:t>① ダウンロード用のページ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URL: </a:t>
            </a:r>
            <a:r>
              <a:rPr lang="en-US" altLang="ja-JP" sz="2000" dirty="0">
                <a:hlinkClick r:id="rId2"/>
              </a:rPr>
              <a:t>https://</a:t>
            </a:r>
            <a:r>
              <a:rPr lang="en-US" altLang="ja-JP" sz="2000" dirty="0" err="1">
                <a:hlinkClick r:id="rId2"/>
              </a:rPr>
              <a:t>www.visualstudio.com</a:t>
            </a:r>
            <a:r>
              <a:rPr lang="en-US" altLang="ja-JP" sz="2000" dirty="0">
                <a:hlinkClick r:id="rId2"/>
              </a:rPr>
              <a:t>/products/visual-studio-community-vs</a:t>
            </a:r>
            <a:br>
              <a:rPr lang="en-US" altLang="ja-JP" sz="2000" dirty="0"/>
            </a:b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② ダウンロードしインストール</a:t>
            </a: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ここでは，「</a:t>
            </a:r>
            <a:r>
              <a:rPr lang="en-US" altLang="ja-JP" sz="2000" b="1" dirty="0"/>
              <a:t>C++ </a:t>
            </a:r>
            <a:r>
              <a:rPr lang="ja-JP" altLang="en-US" sz="2000" b="1" dirty="0"/>
              <a:t>によるデスクトップ開発</a:t>
            </a:r>
            <a:r>
              <a:rPr lang="ja-JP" altLang="en-US" sz="2000" dirty="0"/>
              <a:t>」を選ぶ</a:t>
            </a: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r>
              <a:rPr lang="ja-JP" altLang="en-US" sz="2000" dirty="0"/>
              <a:t>③ 動作確認</a:t>
            </a:r>
            <a:endParaRPr lang="en-US" altLang="ja-JP" sz="2000" dirty="0"/>
          </a:p>
          <a:p>
            <a:pPr marL="576000"/>
            <a:r>
              <a:rPr lang="ja-JP" altLang="en-US" sz="2000" dirty="0"/>
              <a:t>新しいプロジェクトの作成</a:t>
            </a:r>
            <a:endParaRPr lang="en-US" altLang="ja-JP" sz="2000" dirty="0"/>
          </a:p>
          <a:p>
            <a:pPr marL="576000"/>
            <a:r>
              <a:rPr lang="en-US" altLang="ja-JP" sz="2000" dirty="0"/>
              <a:t>C++</a:t>
            </a:r>
          </a:p>
          <a:p>
            <a:pPr marL="576000"/>
            <a:r>
              <a:rPr lang="ja-JP" altLang="en-US" sz="2000" dirty="0"/>
              <a:t>ビルド</a:t>
            </a:r>
            <a:endParaRPr lang="en-US" altLang="ja-JP" sz="2000" dirty="0"/>
          </a:p>
          <a:p>
            <a:pPr marL="576000"/>
            <a:r>
              <a:rPr lang="ja-JP" altLang="en-US" sz="2000" dirty="0"/>
              <a:t>開始</a:t>
            </a:r>
            <a:endParaRPr lang="en-US" altLang="ja-JP" sz="20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8316419-F6EC-4205-A22B-CED62F3B8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6331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1221</TotalTime>
  <Words>150</Words>
  <Application>Microsoft Office PowerPoint</Application>
  <PresentationFormat>画面に合わせる (4:3)</PresentationFormat>
  <Paragraphs>34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メイリオ</vt:lpstr>
      <vt:lpstr>游ゴシック</vt:lpstr>
      <vt:lpstr>Arial</vt:lpstr>
      <vt:lpstr>Calibri</vt:lpstr>
      <vt:lpstr>Segoe UI</vt:lpstr>
      <vt:lpstr>Times New Roman</vt:lpstr>
      <vt:lpstr>Office テーマ</vt:lpstr>
      <vt:lpstr>PowerPoint プレゼンテーション</vt:lpstr>
      <vt:lpstr>Visual Studio Community 2022 のインストール  (Windows 上)</vt:lpstr>
      <vt:lpstr>インストール手順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情報工学応用演習I （旧科目「情報工学演習I」） 　第１回</dc:title>
  <dc:creator>kaneko kunihiko</dc:creator>
  <cp:lastModifiedBy>金子　邦彦</cp:lastModifiedBy>
  <cp:revision>83</cp:revision>
  <dcterms:created xsi:type="dcterms:W3CDTF">2019-11-02T00:06:04Z</dcterms:created>
  <dcterms:modified xsi:type="dcterms:W3CDTF">2022-04-15T08:18:46Z</dcterms:modified>
</cp:coreProperties>
</file>