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544" r:id="rId2"/>
    <p:sldId id="546" r:id="rId3"/>
    <p:sldId id="547" r:id="rId4"/>
    <p:sldId id="548" r:id="rId5"/>
    <p:sldId id="550" r:id="rId6"/>
    <p:sldId id="545" r:id="rId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1" autoAdjust="0"/>
    <p:restoredTop sz="94660"/>
  </p:normalViewPr>
  <p:slideViewPr>
    <p:cSldViewPr snapToGrid="0">
      <p:cViewPr varScale="1">
        <p:scale>
          <a:sx n="50" d="100"/>
          <a:sy n="50" d="100"/>
        </p:scale>
        <p:origin x="1080" y="-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2020/10/20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bi-1. </a:t>
            </a:r>
            <a:r>
              <a:rPr lang="en-US" altLang="ja-JP" dirty="0" err="1"/>
              <a:t>PyMOL</a:t>
            </a:r>
            <a:r>
              <a:rPr lang="en-US" altLang="ja-JP" dirty="0"/>
              <a:t> </a:t>
            </a:r>
            <a:r>
              <a:rPr lang="ja-JP" altLang="en-US" dirty="0"/>
              <a:t>のインストールと基本機能（</a:t>
            </a:r>
            <a:r>
              <a:rPr lang="en-US" altLang="ja-JP" dirty="0"/>
              <a:t>Windows </a:t>
            </a:r>
            <a:r>
              <a:rPr lang="ja-JP" altLang="en-US" dirty="0"/>
              <a:t>上）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（バイオインフォマティクスとデータベース）</a:t>
            </a:r>
            <a:endParaRPr lang="en-US" altLang="ja-JP" dirty="0"/>
          </a:p>
          <a:p>
            <a:r>
              <a:rPr lang="en-US" altLang="ja-JP" dirty="0"/>
              <a:t>https://</a:t>
            </a:r>
            <a:r>
              <a:rPr lang="en-US" altLang="ja-JP" dirty="0" err="1"/>
              <a:t>www.kkaneko.jp</a:t>
            </a:r>
            <a:r>
              <a:rPr lang="en-US" altLang="ja-JP" dirty="0"/>
              <a:t>/cc/bi/</a:t>
            </a:r>
            <a:r>
              <a:rPr lang="en-US" altLang="ja-JP" dirty="0" err="1"/>
              <a:t>index.html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4047DBB5-87E7-41C0-8239-B092FFAB73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328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2DB3C0-6159-4590-9771-0FD73B350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FA568A-B98A-45E5-89C2-63594FB74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err="1"/>
              <a:t>PyMOL</a:t>
            </a:r>
            <a:r>
              <a:rPr lang="en-US" altLang="ja-JP" dirty="0"/>
              <a:t> </a:t>
            </a:r>
            <a:r>
              <a:rPr lang="ja-JP" altLang="en-US" dirty="0"/>
              <a:t>のインストール</a:t>
            </a:r>
            <a:endParaRPr lang="en-US" altLang="ja-JP" dirty="0"/>
          </a:p>
          <a:p>
            <a:r>
              <a:rPr lang="en-US" altLang="ja-JP" dirty="0" err="1"/>
              <a:t>PDB</a:t>
            </a:r>
            <a:r>
              <a:rPr lang="en-US" altLang="ja-JP" dirty="0"/>
              <a:t> </a:t>
            </a:r>
            <a:r>
              <a:rPr lang="ja-JP" altLang="en-US" dirty="0"/>
              <a:t>ファイルのダウンロード </a:t>
            </a:r>
            <a:r>
              <a:rPr lang="en-US" altLang="ja-JP" dirty="0"/>
              <a:t>(</a:t>
            </a:r>
            <a:r>
              <a:rPr lang="en-US" altLang="ja-JP" dirty="0" err="1"/>
              <a:t>RCSB</a:t>
            </a:r>
            <a:r>
              <a:rPr lang="en-US" altLang="ja-JP" dirty="0"/>
              <a:t> </a:t>
            </a:r>
            <a:r>
              <a:rPr lang="en-US" altLang="ja-JP" dirty="0" err="1"/>
              <a:t>PDB</a:t>
            </a:r>
            <a:r>
              <a:rPr lang="en-US" altLang="ja-JP" dirty="0"/>
              <a:t>)</a:t>
            </a:r>
          </a:p>
          <a:p>
            <a:r>
              <a:rPr kumimoji="1" lang="ja-JP" altLang="en-US" dirty="0"/>
              <a:t>タンパク質構造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 err="1"/>
              <a:t>PDB</a:t>
            </a:r>
            <a:r>
              <a:rPr lang="en-US" altLang="ja-JP" dirty="0"/>
              <a:t> </a:t>
            </a:r>
            <a:r>
              <a:rPr lang="ja-JP" altLang="en-US" dirty="0"/>
              <a:t>ファイルを開く</a:t>
            </a:r>
            <a:endParaRPr lang="en-US" altLang="ja-JP" dirty="0"/>
          </a:p>
          <a:p>
            <a:r>
              <a:rPr lang="ja-JP" altLang="en-US" dirty="0"/>
              <a:t>リボン図の表示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Hide(H), everything, Show(S), cartoon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82F0321-B2D9-4AC7-BE8F-0A5065DBA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BB3B2F5-774E-476A-82F3-42333CA28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61" y="4550949"/>
            <a:ext cx="3033545" cy="182983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5443420E-19A7-4A31-B422-D82990FA8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390" y="4405748"/>
            <a:ext cx="2676527" cy="210941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40B62F2-7757-4410-AC75-17A0D297B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112" y="4405748"/>
            <a:ext cx="2663247" cy="197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1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64D1EC-F563-4B11-BAFA-99777E460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err="1"/>
              <a:t>RCSB</a:t>
            </a:r>
            <a:r>
              <a:rPr lang="en-US" altLang="ja-JP" dirty="0"/>
              <a:t> </a:t>
            </a:r>
            <a:r>
              <a:rPr lang="en-US" altLang="ja-JP" dirty="0" err="1"/>
              <a:t>PDB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EBA44B-448D-4D8B-9EEB-A44BFB9C0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35" y="846253"/>
            <a:ext cx="8854036" cy="1490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/>
              <a:t>URL: https://</a:t>
            </a:r>
            <a:r>
              <a:rPr kumimoji="1" lang="en-US" altLang="ja-JP" dirty="0" err="1"/>
              <a:t>www.rcsb.org</a:t>
            </a:r>
            <a:r>
              <a:rPr kumimoji="1" lang="en-US" altLang="ja-JP" dirty="0"/>
              <a:t>/ </a:t>
            </a:r>
          </a:p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dirty="0"/>
              <a:t>Coronavirus Proteases </a:t>
            </a:r>
            <a:r>
              <a:rPr kumimoji="1" lang="en-US" altLang="ja-JP" dirty="0" err="1"/>
              <a:t>sars-cov-2</a:t>
            </a:r>
            <a:r>
              <a:rPr kumimoji="1" lang="ja-JP" altLang="en-US" dirty="0"/>
              <a:t>」</a:t>
            </a:r>
            <a:r>
              <a:rPr lang="ja-JP" altLang="en-US" dirty="0"/>
              <a:t>での検索結果例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4E9E66-868D-4278-A261-154A04D6D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7CA5DAD-E225-419E-AF52-D23BB7C65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5" y="1876168"/>
            <a:ext cx="8337979" cy="502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3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23D9D2-5FBE-4AEE-88AE-F4C5AA93D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タンパク質構造の表示 </a:t>
            </a:r>
            <a:r>
              <a:rPr kumimoji="1" lang="en-US" altLang="ja-JP" dirty="0"/>
              <a:t>(</a:t>
            </a:r>
            <a:r>
              <a:rPr kumimoji="1" lang="en-US" altLang="ja-JP" dirty="0" err="1"/>
              <a:t>PyMOL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816C05-8D0F-4DE9-B106-4E2223C31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B57E57-73E7-492B-A424-4E139A73A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DAB6481-9872-45AB-933E-9E4375145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92" y="784270"/>
            <a:ext cx="7259908" cy="572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07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81D411-77BB-43B3-B89E-2F534DE71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リボン図の表示 </a:t>
            </a:r>
            <a:r>
              <a:rPr lang="en-US" altLang="ja-JP" dirty="0"/>
              <a:t>(</a:t>
            </a:r>
            <a:r>
              <a:rPr lang="en-US" altLang="ja-JP" dirty="0" err="1"/>
              <a:t>PyMOL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204EF4-3566-47D1-8380-DE963FD7A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0688DCD-D572-4AD0-84F9-5B7ABEF48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26977EF-1A69-4E4D-A2D2-F884B225E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26" y="846252"/>
            <a:ext cx="7498637" cy="556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68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4DC197-691F-4589-96B5-1930E5553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PyMOL</a:t>
            </a:r>
            <a:r>
              <a:rPr lang="ja-JP" altLang="en-US" dirty="0"/>
              <a:t> のインストール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6212440-602F-45AC-8C53-A9CB6EBF6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ja-JP" b="1" dirty="0"/>
              <a:t>Python </a:t>
            </a:r>
            <a:r>
              <a:rPr lang="ja-JP" altLang="en-US" b="1" dirty="0"/>
              <a:t>のバージョンを調べる</a:t>
            </a:r>
            <a:br>
              <a:rPr lang="en-US" altLang="ja-JP" b="1" dirty="0"/>
            </a:br>
            <a:r>
              <a:rPr lang="ja-JP" altLang="en-US" dirty="0"/>
              <a:t>（あるいは </a:t>
            </a:r>
            <a:r>
              <a:rPr lang="en-US" altLang="ja-JP" dirty="0"/>
              <a:t>Python </a:t>
            </a:r>
            <a:r>
              <a:rPr lang="ja-JP" altLang="en-US" dirty="0"/>
              <a:t>をインストールする）</a:t>
            </a:r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b="1" dirty="0" err="1"/>
              <a:t>Pymol</a:t>
            </a:r>
            <a:r>
              <a:rPr kumimoji="1" lang="en-US" altLang="ja-JP" b="1" dirty="0"/>
              <a:t>-open-source </a:t>
            </a:r>
            <a:r>
              <a:rPr kumimoji="1" lang="ja-JP" altLang="en-US" b="1" dirty="0"/>
              <a:t>のダウンロード</a:t>
            </a:r>
            <a:endParaRPr lang="en-US" altLang="ja-JP" b="1" dirty="0"/>
          </a:p>
          <a:p>
            <a:r>
              <a:rPr kumimoji="1" lang="ja-JP" altLang="en-US" dirty="0"/>
              <a:t>「</a:t>
            </a:r>
            <a:r>
              <a:rPr kumimoji="1" lang="en-US" altLang="ja-JP" dirty="0"/>
              <a:t>Python Extension Packages for Windows - Christoph </a:t>
            </a:r>
            <a:r>
              <a:rPr kumimoji="1" lang="en-US" altLang="ja-JP" dirty="0" err="1"/>
              <a:t>Gohlke</a:t>
            </a:r>
            <a:r>
              <a:rPr kumimoji="1" lang="ja-JP" altLang="en-US" dirty="0"/>
              <a:t>」</a:t>
            </a:r>
            <a:r>
              <a:rPr lang="ja-JP" altLang="en-US" dirty="0"/>
              <a:t>より、非公式の </a:t>
            </a:r>
            <a:r>
              <a:rPr lang="en-US" altLang="ja-JP" dirty="0"/>
              <a:t>Windows </a:t>
            </a:r>
            <a:r>
              <a:rPr lang="ja-JP" altLang="en-US" dirty="0"/>
              <a:t>版をダウンロード</a:t>
            </a:r>
            <a:endParaRPr lang="en-US" altLang="ja-JP" dirty="0"/>
          </a:p>
          <a:p>
            <a:r>
              <a:rPr lang="ja-JP" altLang="en-US" dirty="0"/>
              <a:t>ダウンロードするファイルは </a:t>
            </a:r>
            <a:r>
              <a:rPr lang="en-US" altLang="ja-JP" dirty="0"/>
              <a:t>2</a:t>
            </a:r>
            <a:r>
              <a:rPr lang="ja-JP" altLang="en-US" dirty="0"/>
              <a:t>つ．</a:t>
            </a:r>
            <a:endParaRPr lang="en-US" altLang="ja-JP" dirty="0"/>
          </a:p>
          <a:p>
            <a:pPr marL="514350" indent="-514350">
              <a:buFont typeface="+mj-lt"/>
              <a:buAutoNum type="arabicPeriod" startAt="3"/>
            </a:pPr>
            <a:r>
              <a:rPr kumimoji="1" lang="ja-JP" altLang="en-US" b="1" dirty="0"/>
              <a:t>確認のため「</a:t>
            </a:r>
            <a:r>
              <a:rPr kumimoji="1" lang="en-US" altLang="ja-JP" b="1" dirty="0" err="1"/>
              <a:t>pymol</a:t>
            </a:r>
            <a:r>
              <a:rPr kumimoji="1" lang="ja-JP" altLang="en-US" b="1" dirty="0"/>
              <a:t>」を実行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191B0E-5542-4A5B-8ABE-7E2818591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6211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161</Words>
  <Application>Microsoft Office PowerPoint</Application>
  <PresentationFormat>画面に合わせる (4:3)</PresentationFormat>
  <Paragraphs>29</Paragraphs>
  <Slides>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游ゴシック</vt:lpstr>
      <vt:lpstr>Arial</vt:lpstr>
      <vt:lpstr>Calibri</vt:lpstr>
      <vt:lpstr>Office テーマ</vt:lpstr>
      <vt:lpstr>bi-1. PyMOL のインストールと基本機能（Windows 上） </vt:lpstr>
      <vt:lpstr>アウトライン</vt:lpstr>
      <vt:lpstr>RCSB PDB</vt:lpstr>
      <vt:lpstr>タンパク質構造の表示 (PyMOL)</vt:lpstr>
      <vt:lpstr>リボン図の表示 (PyMOL)</vt:lpstr>
      <vt:lpstr>PyMOL のインストール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人工知能実習（１）</dc:title>
  <dc:creator>kunihiko</dc:creator>
  <cp:lastModifiedBy>金子　邦彦</cp:lastModifiedBy>
  <cp:revision>57</cp:revision>
  <dcterms:created xsi:type="dcterms:W3CDTF">2020-06-03T12:20:31Z</dcterms:created>
  <dcterms:modified xsi:type="dcterms:W3CDTF">2020-10-20T13:07:14Z</dcterms:modified>
</cp:coreProperties>
</file>