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5" r:id="rId3"/>
    <p:sldId id="48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55" d="100"/>
          <a:sy n="55" d="100"/>
        </p:scale>
        <p:origin x="408" y="2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2019/5/8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conda.com/" TargetMode="External"/><Relationship Id="rId2" Type="http://schemas.openxmlformats.org/officeDocument/2006/relationships/hyperlink" Target="http://docs.continuum.io/anaconda/eul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kunihikokaneko.com/dblab/toolchain/anaconda3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kaneko.jp/index-j.html" TargetMode="External"/><Relationship Id="rId2" Type="http://schemas.openxmlformats.org/officeDocument/2006/relationships/hyperlink" Target="http://www.kkaneko.jp/dblab/intr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7714026" cy="68625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pp-6. Anaconda</a:t>
            </a:r>
            <a:r>
              <a:rPr kumimoji="1" lang="en-US" altLang="ja-JP" b="1" dirty="0" smtClean="0"/>
              <a:t> </a:t>
            </a:r>
            <a:r>
              <a:rPr lang="ja-JP" altLang="en-US" b="1" dirty="0" smtClean="0"/>
              <a:t>を </a:t>
            </a:r>
            <a:r>
              <a:rPr lang="en-US" altLang="ja-JP" b="1" dirty="0" smtClean="0"/>
              <a:t>Windows </a:t>
            </a:r>
            <a:r>
              <a:rPr lang="ja-JP" altLang="en-US" b="1" dirty="0" smtClean="0"/>
              <a:t>マシンに</a:t>
            </a:r>
            <a:r>
              <a:rPr kumimoji="1" lang="ja-JP" altLang="en-US" b="1" dirty="0" smtClean="0"/>
              <a:t>インストール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099" y="1057704"/>
            <a:ext cx="7886700" cy="3452304"/>
          </a:xfrm>
        </p:spPr>
        <p:txBody>
          <a:bodyPr>
            <a:normAutofit/>
          </a:bodyPr>
          <a:lstStyle/>
          <a:p>
            <a:r>
              <a:rPr kumimoji="1" lang="en-US" altLang="ja-JP" sz="2400" b="1" dirty="0" smtClean="0"/>
              <a:t>Anaconda </a:t>
            </a:r>
            <a:r>
              <a:rPr kumimoji="1" lang="ja-JP" altLang="en-US" sz="2400" b="1" dirty="0" smtClean="0"/>
              <a:t>の利用条件</a:t>
            </a:r>
            <a:endParaRPr kumimoji="1" lang="en-US" altLang="ja-JP" sz="2400" b="1" dirty="0" smtClean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en-US" altLang="ja-JP" sz="2400" dirty="0">
                <a:hlinkClick r:id="rId2"/>
              </a:rPr>
              <a:t>http://docs.continuum.io/anaconda/eula</a:t>
            </a:r>
            <a:r>
              <a:rPr lang="en-US" altLang="ja-JP" sz="2400" dirty="0" smtClean="0">
                <a:hlinkClick r:id="rId2"/>
              </a:rPr>
              <a:t>/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en-US" altLang="ja-JP" sz="2400" dirty="0"/>
              <a:t>	</a:t>
            </a:r>
            <a:r>
              <a:rPr lang="ja-JP" altLang="en-US" sz="2400" dirty="0" smtClean="0"/>
              <a:t>修正 </a:t>
            </a:r>
            <a:r>
              <a:rPr lang="en-US" altLang="ja-JP" sz="2400" dirty="0" smtClean="0"/>
              <a:t>BSD </a:t>
            </a:r>
            <a:r>
              <a:rPr lang="ja-JP" altLang="en-US" sz="2400" dirty="0" smtClean="0"/>
              <a:t>ライセンス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　（各自で必ず確認すること）</a:t>
            </a:r>
            <a:endParaRPr kumimoji="1" lang="en-US" altLang="ja-JP" sz="2400" dirty="0" smtClean="0"/>
          </a:p>
          <a:p>
            <a:r>
              <a:rPr lang="en-US" altLang="ja-JP" sz="2400" b="1" dirty="0" smtClean="0"/>
              <a:t>Anaconda </a:t>
            </a:r>
            <a:r>
              <a:rPr lang="ja-JP" altLang="en-US" sz="2400" b="1" dirty="0" smtClean="0"/>
              <a:t>の入手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en-US" altLang="ja-JP" sz="2400" b="1" dirty="0">
                <a:hlinkClick r:id="rId3"/>
              </a:rPr>
              <a:t>https://www.anaconda.com</a:t>
            </a:r>
            <a:r>
              <a:rPr lang="en-US" altLang="ja-JP" sz="2400" b="1" dirty="0" smtClean="0">
                <a:hlinkClick r:id="rId3"/>
              </a:rPr>
              <a:t>/</a:t>
            </a:r>
            <a:endParaRPr lang="en-US" altLang="ja-JP" sz="2400" b="1" dirty="0" smtClean="0"/>
          </a:p>
          <a:p>
            <a:pPr marL="0" indent="0">
              <a:buNone/>
            </a:pPr>
            <a:r>
              <a:rPr lang="en-US" altLang="ja-JP" sz="2400" dirty="0" smtClean="0"/>
              <a:t>	Anaconda </a:t>
            </a:r>
            <a:r>
              <a:rPr lang="ja-JP" altLang="en-US" sz="2400" dirty="0" smtClean="0"/>
              <a:t>のサイトからダウンロード</a:t>
            </a:r>
            <a:endParaRPr lang="en-US" altLang="ja-JP" sz="2400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2122" y="4742372"/>
            <a:ext cx="86625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「パソコン実習」の資料を準備しています</a:t>
            </a:r>
            <a:endParaRPr kumimoji="1" lang="en-US" altLang="ja-JP" sz="2400" dirty="0" smtClean="0"/>
          </a:p>
          <a:p>
            <a:r>
              <a:rPr kumimoji="1" lang="en-US" altLang="ja-JP" sz="2400" dirty="0">
                <a:hlinkClick r:id="rId4"/>
              </a:rPr>
              <a:t>https://</a:t>
            </a:r>
            <a:r>
              <a:rPr kumimoji="1" lang="en-US" altLang="ja-JP" sz="2400" dirty="0" smtClean="0">
                <a:hlinkClick r:id="rId4"/>
              </a:rPr>
              <a:t>www.kunihikokaneko.com/dblab/toolchain/anaconda3.html</a:t>
            </a:r>
            <a:endParaRPr kumimoji="1" lang="en-US" altLang="ja-JP" sz="2400" dirty="0" smtClean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077171" y="5755097"/>
            <a:ext cx="7292466" cy="966379"/>
            <a:chOff x="1330534" y="5524728"/>
            <a:chExt cx="7292466" cy="96637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1330534" y="5524728"/>
              <a:ext cx="7292466" cy="966379"/>
              <a:chOff x="1330534" y="5524728"/>
              <a:chExt cx="7292466" cy="966379"/>
            </a:xfrm>
          </p:grpSpPr>
          <p:sp>
            <p:nvSpPr>
              <p:cNvPr id="8" name="正方形/長方形 7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正方形/長方形 8"/>
              <p:cNvSpPr/>
              <p:nvPr/>
            </p:nvSpPr>
            <p:spPr>
              <a:xfrm>
                <a:off x="3478578" y="5660110"/>
                <a:ext cx="514442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400" dirty="0" smtClean="0"/>
                  <a:t>Python </a:t>
                </a:r>
                <a:r>
                  <a:rPr lang="ja-JP" altLang="en-US" sz="2400" dirty="0" smtClean="0"/>
                  <a:t>を</a:t>
                </a:r>
                <a:r>
                  <a:rPr lang="ja-JP" altLang="en-US" sz="2400" dirty="0"/>
                  <a:t>演習と実践で学ぶ</a:t>
                </a:r>
                <a:r>
                  <a:rPr lang="ja-JP" altLang="en-US" sz="2400" dirty="0" smtClean="0"/>
                  <a:t>シリーズ</a:t>
                </a:r>
                <a:endParaRPr lang="en-US" altLang="ja-JP" sz="2400" dirty="0"/>
              </a:p>
              <a:p>
                <a:pPr algn="ctr"/>
                <a:r>
                  <a:rPr lang="ja-JP" altLang="en-US" sz="2400" dirty="0" smtClean="0"/>
                  <a:t>金子邦彦</a:t>
                </a:r>
                <a:endParaRPr lang="ja-JP" altLang="en-US" sz="2400" dirty="0"/>
              </a:p>
            </p:txBody>
          </p:sp>
        </p:grpSp>
        <p:pic>
          <p:nvPicPr>
            <p:cNvPr id="12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317" y="5757092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044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30CA1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90" y="1256383"/>
            <a:ext cx="8626452" cy="48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200" b="1" dirty="0"/>
              <a:t>終</a:t>
            </a:r>
            <a:r>
              <a:rPr lang="ja-JP" altLang="en-US" sz="3200" b="1" dirty="0" smtClean="0"/>
              <a:t>わり</a:t>
            </a:r>
            <a:r>
              <a:rPr lang="ja-JP" altLang="en-US" sz="3200" b="1" dirty="0"/>
              <a:t>に</a:t>
            </a:r>
            <a:endParaRPr lang="ja-JP" altLang="en-US" sz="3200" b="1" dirty="0" smtClean="0"/>
          </a:p>
        </p:txBody>
      </p:sp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/>
              <a:t>「最新情報技術の実習と研究</a:t>
            </a:r>
            <a:r>
              <a:rPr lang="ja-JP" altLang="en-US" sz="2400" dirty="0" smtClean="0"/>
              <a:t>ツール」について，</a:t>
            </a:r>
            <a:endParaRPr lang="en-US" altLang="ja-JP" sz="2400" dirty="0" smtClean="0"/>
          </a:p>
          <a:p>
            <a:pPr>
              <a:buFontTx/>
              <a:buNone/>
            </a:pPr>
            <a:r>
              <a:rPr lang="ja-JP" altLang="en-US" sz="2400" dirty="0" smtClean="0"/>
              <a:t>次の </a:t>
            </a:r>
            <a:r>
              <a:rPr lang="en-US" altLang="ja-JP" sz="2400" dirty="0" smtClean="0"/>
              <a:t>Web </a:t>
            </a:r>
            <a:r>
              <a:rPr lang="ja-JP" altLang="en-US" sz="2400" dirty="0" smtClean="0"/>
              <a:t>ページで公開しています．</a:t>
            </a:r>
            <a:endParaRPr lang="en-US" altLang="ja-JP" sz="2400" dirty="0" smtClean="0"/>
          </a:p>
          <a:p>
            <a:pPr>
              <a:buFontTx/>
              <a:buNone/>
            </a:pPr>
            <a:r>
              <a:rPr lang="en-US" altLang="ja-JP" sz="2400" b="1" dirty="0" smtClean="0">
                <a:hlinkClick r:id="rId2"/>
              </a:rPr>
              <a:t>http</a:t>
            </a:r>
            <a:r>
              <a:rPr lang="en-US" altLang="ja-JP" sz="2400" b="1" dirty="0">
                <a:hlinkClick r:id="rId2"/>
              </a:rPr>
              <a:t>://</a:t>
            </a:r>
            <a:r>
              <a:rPr lang="en-US" altLang="ja-JP" sz="2400" b="1" dirty="0" err="1" smtClean="0">
                <a:hlinkClick r:id="rId2"/>
              </a:rPr>
              <a:t>www.kkaneko.jp</a:t>
            </a:r>
            <a:r>
              <a:rPr lang="en-US" altLang="ja-JP" sz="2400" b="1" dirty="0" smtClean="0">
                <a:hlinkClick r:id="rId2"/>
              </a:rPr>
              <a:t>/</a:t>
            </a:r>
            <a:r>
              <a:rPr lang="en-US" altLang="ja-JP" sz="2400" b="1" dirty="0" err="1" smtClean="0">
                <a:hlinkClick r:id="rId2"/>
              </a:rPr>
              <a:t>dblab</a:t>
            </a:r>
            <a:r>
              <a:rPr lang="en-US" altLang="ja-JP" sz="2400" b="1" dirty="0" smtClean="0">
                <a:hlinkClick r:id="rId2"/>
              </a:rPr>
              <a:t>/intro</a:t>
            </a:r>
            <a:r>
              <a:rPr lang="en-US" altLang="ja-JP" sz="2400" b="1" dirty="0">
                <a:hlinkClick r:id="rId2"/>
              </a:rPr>
              <a:t>/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/>
              <a:t>その他，さまざまな資料を金子研究室 </a:t>
            </a:r>
            <a:r>
              <a:rPr lang="en-US" altLang="ja-JP" sz="2400" dirty="0"/>
              <a:t>Web </a:t>
            </a:r>
            <a:r>
              <a:rPr lang="ja-JP" altLang="en-US" sz="2400" dirty="0"/>
              <a:t>ページで公開しています</a:t>
            </a:r>
            <a:endParaRPr lang="en-US" altLang="ja-JP" sz="2400" dirty="0"/>
          </a:p>
          <a:p>
            <a:pPr>
              <a:buFontTx/>
              <a:buNone/>
            </a:pPr>
            <a:r>
              <a:rPr lang="en-US" altLang="ja-JP" sz="2400" b="1" dirty="0" smtClean="0">
                <a:hlinkClick r:id="rId3"/>
              </a:rPr>
              <a:t>http</a:t>
            </a:r>
            <a:r>
              <a:rPr lang="en-US" altLang="ja-JP" sz="2400" b="1" dirty="0">
                <a:hlinkClick r:id="rId3"/>
              </a:rPr>
              <a:t>://</a:t>
            </a:r>
            <a:r>
              <a:rPr lang="en-US" altLang="ja-JP" sz="2400" b="1" dirty="0" err="1" smtClean="0">
                <a:hlinkClick r:id="rId3"/>
              </a:rPr>
              <a:t>www.kkaneko.jp</a:t>
            </a:r>
            <a:r>
              <a:rPr lang="en-US" altLang="ja-JP" sz="2400" b="1" dirty="0" smtClean="0">
                <a:hlinkClick r:id="rId3"/>
              </a:rPr>
              <a:t>/index-</a:t>
            </a:r>
            <a:r>
              <a:rPr lang="en-US" altLang="ja-JP" sz="2400" b="1" dirty="0" err="1" smtClean="0">
                <a:hlinkClick r:id="rId3"/>
              </a:rPr>
              <a:t>j.html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77" y="4663457"/>
            <a:ext cx="1473994" cy="147399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31084" y="6356351"/>
            <a:ext cx="6642208" cy="47798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ja-JP" altLang="en-US" sz="2400" dirty="0" smtClean="0"/>
              <a:t>謝辞： </a:t>
            </a:r>
            <a:r>
              <a:rPr lang="en-US" altLang="ja-JP" sz="2400" dirty="0" smtClean="0"/>
              <a:t>Pytho</a:t>
            </a:r>
            <a:r>
              <a:rPr lang="en-US" altLang="ja-JP" sz="2400" dirty="0"/>
              <a:t>n</a:t>
            </a:r>
            <a:r>
              <a:rPr lang="en-US" altLang="ja-JP" sz="2400" dirty="0" smtClean="0"/>
              <a:t> </a:t>
            </a:r>
            <a:r>
              <a:rPr lang="ja-JP" altLang="en-US" sz="2400" dirty="0"/>
              <a:t>の</a:t>
            </a:r>
            <a:r>
              <a:rPr lang="ja-JP" altLang="en-US" sz="2400" dirty="0" smtClean="0"/>
              <a:t>作者</a:t>
            </a:r>
            <a:r>
              <a:rPr lang="ja-JP" altLang="en-US" sz="2400" dirty="0" smtClean="0"/>
              <a:t>，</a:t>
            </a:r>
            <a:r>
              <a:rPr lang="en-US" altLang="ja-JP" sz="2400" smtClean="0"/>
              <a:t>Anaconda</a:t>
            </a:r>
            <a:r>
              <a:rPr lang="en-US" altLang="ja-JP" sz="2400" smtClean="0"/>
              <a:t> </a:t>
            </a:r>
            <a:r>
              <a:rPr lang="ja-JP" altLang="en-US" sz="2400" dirty="0" smtClean="0"/>
              <a:t>の</a:t>
            </a:r>
            <a:r>
              <a:rPr lang="ja-JP" altLang="en-US" sz="2400" dirty="0" smtClean="0"/>
              <a:t>作者に感謝します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848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</TotalTime>
  <Words>95</Words>
  <Application>Microsoft Office PowerPoint</Application>
  <PresentationFormat>画面に合わせる (4:3)</PresentationFormat>
  <Paragraphs>24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pp-6. Anaconda を Windows マシンにインストール</vt:lpstr>
      <vt:lpstr>PowerPoint プレゼンテーション</vt:lpstr>
      <vt:lpstr>終わりに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pp-6. Anaconda を Windows マシンにインストール</dc:title>
  <dc:creator>金子　邦彦</dc:creator>
  <cp:lastModifiedBy>user</cp:lastModifiedBy>
  <cp:revision>70</cp:revision>
  <dcterms:created xsi:type="dcterms:W3CDTF">2018-05-08T02:37:35Z</dcterms:created>
  <dcterms:modified xsi:type="dcterms:W3CDTF">2019-05-08T05:47:23Z</dcterms:modified>
</cp:coreProperties>
</file>